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88" r:id="rId2"/>
    <p:sldId id="336" r:id="rId3"/>
    <p:sldId id="299" r:id="rId4"/>
    <p:sldId id="301" r:id="rId5"/>
    <p:sldId id="302" r:id="rId6"/>
    <p:sldId id="303" r:id="rId7"/>
    <p:sldId id="304" r:id="rId8"/>
    <p:sldId id="305" r:id="rId9"/>
    <p:sldId id="320" r:id="rId10"/>
    <p:sldId id="323" r:id="rId11"/>
    <p:sldId id="324" r:id="rId12"/>
    <p:sldId id="325" r:id="rId13"/>
    <p:sldId id="327" r:id="rId14"/>
    <p:sldId id="326" r:id="rId15"/>
    <p:sldId id="321" r:id="rId16"/>
    <p:sldId id="330" r:id="rId17"/>
    <p:sldId id="331" r:id="rId18"/>
    <p:sldId id="339" r:id="rId19"/>
    <p:sldId id="328" r:id="rId20"/>
    <p:sldId id="333" r:id="rId21"/>
    <p:sldId id="334" r:id="rId22"/>
    <p:sldId id="335" r:id="rId23"/>
    <p:sldId id="337" r:id="rId24"/>
    <p:sldId id="338" r:id="rId25"/>
    <p:sldId id="322" r:id="rId26"/>
    <p:sldId id="319" r:id="rId27"/>
    <p:sldId id="308" r:id="rId28"/>
    <p:sldId id="306" r:id="rId29"/>
    <p:sldId id="307" r:id="rId30"/>
    <p:sldId id="309" r:id="rId31"/>
    <p:sldId id="300" r:id="rId32"/>
    <p:sldId id="310" r:id="rId33"/>
    <p:sldId id="311" r:id="rId34"/>
    <p:sldId id="340" r:id="rId35"/>
    <p:sldId id="312" r:id="rId36"/>
    <p:sldId id="329" r:id="rId37"/>
    <p:sldId id="332"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3"/>
    <p:restoredTop sz="94674"/>
  </p:normalViewPr>
  <p:slideViewPr>
    <p:cSldViewPr snapToGrid="0" snapToObjects="1">
      <p:cViewPr varScale="1">
        <p:scale>
          <a:sx n="110" d="100"/>
          <a:sy n="110" d="100"/>
        </p:scale>
        <p:origin x="92"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周 聪" userId="3a7643a4fd805d74" providerId="LiveId" clId="{6FF14F2C-75AC-44FB-82B4-9C81B576B66A}"/>
    <pc:docChg chg="undo custSel modSld">
      <pc:chgData name="周 聪" userId="3a7643a4fd805d74" providerId="LiveId" clId="{6FF14F2C-75AC-44FB-82B4-9C81B576B66A}" dt="2021-06-27T07:37:28.475" v="323" actId="1076"/>
      <pc:docMkLst>
        <pc:docMk/>
      </pc:docMkLst>
      <pc:sldChg chg="addSp delSp modSp mod modAnim">
        <pc:chgData name="周 聪" userId="3a7643a4fd805d74" providerId="LiveId" clId="{6FF14F2C-75AC-44FB-82B4-9C81B576B66A}" dt="2021-06-27T07:37:28.475" v="323" actId="1076"/>
        <pc:sldMkLst>
          <pc:docMk/>
          <pc:sldMk cId="0" sldId="288"/>
        </pc:sldMkLst>
        <pc:spChg chg="mod">
          <ac:chgData name="周 聪" userId="3a7643a4fd805d74" providerId="LiveId" clId="{6FF14F2C-75AC-44FB-82B4-9C81B576B66A}" dt="2021-06-26T11:50:18.290" v="67" actId="1038"/>
          <ac:spMkLst>
            <pc:docMk/>
            <pc:sldMk cId="0" sldId="288"/>
            <ac:spMk id="4" creationId="{00000000-0000-0000-0000-000000000000}"/>
          </ac:spMkLst>
        </pc:spChg>
        <pc:spChg chg="mod">
          <ac:chgData name="周 聪" userId="3a7643a4fd805d74" providerId="LiveId" clId="{6FF14F2C-75AC-44FB-82B4-9C81B576B66A}" dt="2021-06-27T07:05:54.651" v="92" actId="20577"/>
          <ac:spMkLst>
            <pc:docMk/>
            <pc:sldMk cId="0" sldId="288"/>
            <ac:spMk id="5" creationId="{00000000-0000-0000-0000-000000000000}"/>
          </ac:spMkLst>
        </pc:spChg>
        <pc:spChg chg="mod">
          <ac:chgData name="周 聪" userId="3a7643a4fd805d74" providerId="LiveId" clId="{6FF14F2C-75AC-44FB-82B4-9C81B576B66A}" dt="2021-06-27T07:37:28.475" v="323" actId="1076"/>
          <ac:spMkLst>
            <pc:docMk/>
            <pc:sldMk cId="0" sldId="288"/>
            <ac:spMk id="8" creationId="{00000000-0000-0000-0000-000000000000}"/>
          </ac:spMkLst>
        </pc:spChg>
        <pc:picChg chg="add mod modCrop">
          <ac:chgData name="周 聪" userId="3a7643a4fd805d74" providerId="LiveId" clId="{6FF14F2C-75AC-44FB-82B4-9C81B576B66A}" dt="2021-06-27T07:36:23.111" v="320" actId="1036"/>
          <ac:picMkLst>
            <pc:docMk/>
            <pc:sldMk cId="0" sldId="288"/>
            <ac:picMk id="3" creationId="{A64C5F2E-C726-4455-A565-CFD324B106FD}"/>
          </ac:picMkLst>
        </pc:picChg>
        <pc:picChg chg="add mod modCrop">
          <ac:chgData name="周 聪" userId="3a7643a4fd805d74" providerId="LiveId" clId="{6FF14F2C-75AC-44FB-82B4-9C81B576B66A}" dt="2021-06-27T07:31:27.069" v="263" actId="1076"/>
          <ac:picMkLst>
            <pc:docMk/>
            <pc:sldMk cId="0" sldId="288"/>
            <ac:picMk id="6" creationId="{BBCC7B9C-070B-4900-B204-70D39BF30DCB}"/>
          </ac:picMkLst>
        </pc:picChg>
        <pc:picChg chg="del">
          <ac:chgData name="周 聪" userId="3a7643a4fd805d74" providerId="LiveId" clId="{6FF14F2C-75AC-44FB-82B4-9C81B576B66A}" dt="2021-06-26T11:50:39.492" v="79" actId="478"/>
          <ac:picMkLst>
            <pc:docMk/>
            <pc:sldMk cId="0" sldId="288"/>
            <ac:picMk id="7" creationId="{00000000-0000-0000-0000-000000000000}"/>
          </ac:picMkLst>
        </pc:picChg>
        <pc:picChg chg="add del mod">
          <ac:chgData name="周 聪" userId="3a7643a4fd805d74" providerId="LiveId" clId="{6FF14F2C-75AC-44FB-82B4-9C81B576B66A}" dt="2021-06-27T07:36:16.660" v="314" actId="14100"/>
          <ac:picMkLst>
            <pc:docMk/>
            <pc:sldMk cId="0" sldId="288"/>
            <ac:picMk id="9" creationId="{35AE3782-F817-469F-9387-D8C9C6AC49C7}"/>
          </ac:picMkLst>
        </pc:picChg>
        <pc:picChg chg="add mod">
          <ac:chgData name="周 聪" userId="3a7643a4fd805d74" providerId="LiveId" clId="{6FF14F2C-75AC-44FB-82B4-9C81B576B66A}" dt="2021-06-27T07:36:26.114" v="321" actId="1035"/>
          <ac:picMkLst>
            <pc:docMk/>
            <pc:sldMk cId="0" sldId="288"/>
            <ac:picMk id="11" creationId="{CE8293B1-2386-4F77-8091-5970008DB644}"/>
          </ac:picMkLst>
        </pc:picChg>
        <pc:picChg chg="add del">
          <ac:chgData name="周 聪" userId="3a7643a4fd805d74" providerId="LiveId" clId="{6FF14F2C-75AC-44FB-82B4-9C81B576B66A}" dt="2021-06-27T07:23:03.707" v="102"/>
          <ac:picMkLst>
            <pc:docMk/>
            <pc:sldMk cId="0" sldId="288"/>
            <ac:picMk id="1026" creationId="{91E2A43D-F151-4DAE-808E-CF2717A9CBE0}"/>
          </ac:picMkLst>
        </pc:picChg>
        <pc:picChg chg="add mod">
          <ac:chgData name="周 聪" userId="3a7643a4fd805d74" providerId="LiveId" clId="{6FF14F2C-75AC-44FB-82B4-9C81B576B66A}" dt="2021-06-27T07:36:27.432" v="322" actId="1035"/>
          <ac:picMkLst>
            <pc:docMk/>
            <pc:sldMk cId="0" sldId="288"/>
            <ac:picMk id="1028" creationId="{B70C3896-3A26-4565-A32A-BC3E864AACFF}"/>
          </ac:picMkLst>
        </pc:picChg>
      </pc:sldChg>
    </pc:docChg>
  </pc:docChgLst>
  <pc:docChgLst>
    <pc:chgData name="周 聪" userId="3a7643a4fd805d74" providerId="LiveId" clId="{7886560A-80E0-427D-9C1B-A595511147D5}"/>
    <pc:docChg chg="undo custSel addSld modSld">
      <pc:chgData name="周 聪" userId="3a7643a4fd805d74" providerId="LiveId" clId="{7886560A-80E0-427D-9C1B-A595511147D5}" dt="2021-06-28T02:59:29.436" v="181" actId="1076"/>
      <pc:docMkLst>
        <pc:docMk/>
      </pc:docMkLst>
      <pc:sldChg chg="modTransition">
        <pc:chgData name="周 聪" userId="3a7643a4fd805d74" providerId="LiveId" clId="{7886560A-80E0-427D-9C1B-A595511147D5}" dt="2021-06-28T02:57:19.269" v="150"/>
        <pc:sldMkLst>
          <pc:docMk/>
          <pc:sldMk cId="0" sldId="256"/>
        </pc:sldMkLst>
      </pc:sldChg>
      <pc:sldChg chg="modTransition">
        <pc:chgData name="周 聪" userId="3a7643a4fd805d74" providerId="LiveId" clId="{7886560A-80E0-427D-9C1B-A595511147D5}" dt="2021-06-28T02:57:19.269" v="150"/>
        <pc:sldMkLst>
          <pc:docMk/>
          <pc:sldMk cId="0" sldId="262"/>
        </pc:sldMkLst>
      </pc:sldChg>
      <pc:sldChg chg="modTransition">
        <pc:chgData name="周 聪" userId="3a7643a4fd805d74" providerId="LiveId" clId="{7886560A-80E0-427D-9C1B-A595511147D5}" dt="2021-06-28T02:57:19.269" v="150"/>
        <pc:sldMkLst>
          <pc:docMk/>
          <pc:sldMk cId="0" sldId="279"/>
        </pc:sldMkLst>
      </pc:sldChg>
      <pc:sldChg chg="modTransition">
        <pc:chgData name="周 聪" userId="3a7643a4fd805d74" providerId="LiveId" clId="{7886560A-80E0-427D-9C1B-A595511147D5}" dt="2021-06-28T02:57:19.269" v="150"/>
        <pc:sldMkLst>
          <pc:docMk/>
          <pc:sldMk cId="0" sldId="280"/>
        </pc:sldMkLst>
      </pc:sldChg>
      <pc:sldChg chg="modTransition">
        <pc:chgData name="周 聪" userId="3a7643a4fd805d74" providerId="LiveId" clId="{7886560A-80E0-427D-9C1B-A595511147D5}" dt="2021-06-28T02:57:19.269" v="150"/>
        <pc:sldMkLst>
          <pc:docMk/>
          <pc:sldMk cId="0" sldId="281"/>
        </pc:sldMkLst>
      </pc:sldChg>
      <pc:sldChg chg="modTransition">
        <pc:chgData name="周 聪" userId="3a7643a4fd805d74" providerId="LiveId" clId="{7886560A-80E0-427D-9C1B-A595511147D5}" dt="2021-06-28T02:57:19.269" v="150"/>
        <pc:sldMkLst>
          <pc:docMk/>
          <pc:sldMk cId="0" sldId="282"/>
        </pc:sldMkLst>
      </pc:sldChg>
      <pc:sldChg chg="modTransition">
        <pc:chgData name="周 聪" userId="3a7643a4fd805d74" providerId="LiveId" clId="{7886560A-80E0-427D-9C1B-A595511147D5}" dt="2021-06-28T02:57:19.269" v="150"/>
        <pc:sldMkLst>
          <pc:docMk/>
          <pc:sldMk cId="0" sldId="283"/>
        </pc:sldMkLst>
      </pc:sldChg>
      <pc:sldChg chg="modTransition">
        <pc:chgData name="周 聪" userId="3a7643a4fd805d74" providerId="LiveId" clId="{7886560A-80E0-427D-9C1B-A595511147D5}" dt="2021-06-28T02:57:19.269" v="150"/>
        <pc:sldMkLst>
          <pc:docMk/>
          <pc:sldMk cId="0" sldId="288"/>
        </pc:sldMkLst>
      </pc:sldChg>
      <pc:sldChg chg="modTransition">
        <pc:chgData name="周 聪" userId="3a7643a4fd805d74" providerId="LiveId" clId="{7886560A-80E0-427D-9C1B-A595511147D5}" dt="2021-06-28T02:57:19.269" v="150"/>
        <pc:sldMkLst>
          <pc:docMk/>
          <pc:sldMk cId="1711684601" sldId="292"/>
        </pc:sldMkLst>
      </pc:sldChg>
      <pc:sldChg chg="modTransition">
        <pc:chgData name="周 聪" userId="3a7643a4fd805d74" providerId="LiveId" clId="{7886560A-80E0-427D-9C1B-A595511147D5}" dt="2021-06-28T02:57:19.269" v="150"/>
        <pc:sldMkLst>
          <pc:docMk/>
          <pc:sldMk cId="3883860043" sldId="293"/>
        </pc:sldMkLst>
      </pc:sldChg>
      <pc:sldChg chg="modTransition">
        <pc:chgData name="周 聪" userId="3a7643a4fd805d74" providerId="LiveId" clId="{7886560A-80E0-427D-9C1B-A595511147D5}" dt="2021-06-28T02:57:19.269" v="150"/>
        <pc:sldMkLst>
          <pc:docMk/>
          <pc:sldMk cId="2257577892" sldId="294"/>
        </pc:sldMkLst>
      </pc:sldChg>
      <pc:sldChg chg="modTransition">
        <pc:chgData name="周 聪" userId="3a7643a4fd805d74" providerId="LiveId" clId="{7886560A-80E0-427D-9C1B-A595511147D5}" dt="2021-06-28T02:57:19.269" v="150"/>
        <pc:sldMkLst>
          <pc:docMk/>
          <pc:sldMk cId="2511210740" sldId="295"/>
        </pc:sldMkLst>
      </pc:sldChg>
      <pc:sldChg chg="modTransition">
        <pc:chgData name="周 聪" userId="3a7643a4fd805d74" providerId="LiveId" clId="{7886560A-80E0-427D-9C1B-A595511147D5}" dt="2021-06-28T02:57:19.269" v="150"/>
        <pc:sldMkLst>
          <pc:docMk/>
          <pc:sldMk cId="3004849595" sldId="296"/>
        </pc:sldMkLst>
      </pc:sldChg>
      <pc:sldChg chg="modTransition">
        <pc:chgData name="周 聪" userId="3a7643a4fd805d74" providerId="LiveId" clId="{7886560A-80E0-427D-9C1B-A595511147D5}" dt="2021-06-28T02:57:19.269" v="150"/>
        <pc:sldMkLst>
          <pc:docMk/>
          <pc:sldMk cId="697287251" sldId="297"/>
        </pc:sldMkLst>
      </pc:sldChg>
      <pc:sldChg chg="modTransition">
        <pc:chgData name="周 聪" userId="3a7643a4fd805d74" providerId="LiveId" clId="{7886560A-80E0-427D-9C1B-A595511147D5}" dt="2021-06-28T02:57:19.269" v="150"/>
        <pc:sldMkLst>
          <pc:docMk/>
          <pc:sldMk cId="2172220838" sldId="298"/>
        </pc:sldMkLst>
      </pc:sldChg>
      <pc:sldChg chg="modTransition">
        <pc:chgData name="周 聪" userId="3a7643a4fd805d74" providerId="LiveId" clId="{7886560A-80E0-427D-9C1B-A595511147D5}" dt="2021-06-28T02:57:19.269" v="150"/>
        <pc:sldMkLst>
          <pc:docMk/>
          <pc:sldMk cId="1404052023" sldId="299"/>
        </pc:sldMkLst>
      </pc:sldChg>
      <pc:sldChg chg="modSp mod modTransition">
        <pc:chgData name="周 聪" userId="3a7643a4fd805d74" providerId="LiveId" clId="{7886560A-80E0-427D-9C1B-A595511147D5}" dt="2021-06-28T02:57:19.269" v="150"/>
        <pc:sldMkLst>
          <pc:docMk/>
          <pc:sldMk cId="1566647890" sldId="300"/>
        </pc:sldMkLst>
        <pc:spChg chg="mod">
          <ac:chgData name="周 聪" userId="3a7643a4fd805d74" providerId="LiveId" clId="{7886560A-80E0-427D-9C1B-A595511147D5}" dt="2021-06-28T02:46:50.693" v="53" actId="20577"/>
          <ac:spMkLst>
            <pc:docMk/>
            <pc:sldMk cId="1566647890" sldId="300"/>
            <ac:spMk id="3" creationId="{00000000-0000-0000-0000-000000000000}"/>
          </ac:spMkLst>
        </pc:spChg>
      </pc:sldChg>
      <pc:sldChg chg="modTransition">
        <pc:chgData name="周 聪" userId="3a7643a4fd805d74" providerId="LiveId" clId="{7886560A-80E0-427D-9C1B-A595511147D5}" dt="2021-06-28T02:57:19.269" v="150"/>
        <pc:sldMkLst>
          <pc:docMk/>
          <pc:sldMk cId="3749496659" sldId="301"/>
        </pc:sldMkLst>
      </pc:sldChg>
      <pc:sldChg chg="modTransition">
        <pc:chgData name="周 聪" userId="3a7643a4fd805d74" providerId="LiveId" clId="{7886560A-80E0-427D-9C1B-A595511147D5}" dt="2021-06-28T02:57:19.269" v="150"/>
        <pc:sldMkLst>
          <pc:docMk/>
          <pc:sldMk cId="2814504910" sldId="302"/>
        </pc:sldMkLst>
      </pc:sldChg>
      <pc:sldChg chg="modTransition">
        <pc:chgData name="周 聪" userId="3a7643a4fd805d74" providerId="LiveId" clId="{7886560A-80E0-427D-9C1B-A595511147D5}" dt="2021-06-28T02:57:19.269" v="150"/>
        <pc:sldMkLst>
          <pc:docMk/>
          <pc:sldMk cId="1517833854" sldId="303"/>
        </pc:sldMkLst>
      </pc:sldChg>
      <pc:sldChg chg="modTransition">
        <pc:chgData name="周 聪" userId="3a7643a4fd805d74" providerId="LiveId" clId="{7886560A-80E0-427D-9C1B-A595511147D5}" dt="2021-06-28T02:57:19.269" v="150"/>
        <pc:sldMkLst>
          <pc:docMk/>
          <pc:sldMk cId="4211269226" sldId="304"/>
        </pc:sldMkLst>
      </pc:sldChg>
      <pc:sldChg chg="addSp modSp mod modTransition">
        <pc:chgData name="周 聪" userId="3a7643a4fd805d74" providerId="LiveId" clId="{7886560A-80E0-427D-9C1B-A595511147D5}" dt="2021-06-28T02:59:07.804" v="180" actId="20577"/>
        <pc:sldMkLst>
          <pc:docMk/>
          <pc:sldMk cId="2534649077" sldId="305"/>
        </pc:sldMkLst>
        <pc:spChg chg="add mod">
          <ac:chgData name="周 聪" userId="3a7643a4fd805d74" providerId="LiveId" clId="{7886560A-80E0-427D-9C1B-A595511147D5}" dt="2021-06-28T02:59:07.804" v="180" actId="20577"/>
          <ac:spMkLst>
            <pc:docMk/>
            <pc:sldMk cId="2534649077" sldId="305"/>
            <ac:spMk id="2" creationId="{520A4FD1-4145-4B30-A80A-F5D74A173C2E}"/>
          </ac:spMkLst>
        </pc:spChg>
      </pc:sldChg>
      <pc:sldChg chg="modTransition">
        <pc:chgData name="周 聪" userId="3a7643a4fd805d74" providerId="LiveId" clId="{7886560A-80E0-427D-9C1B-A595511147D5}" dt="2021-06-28T02:57:19.269" v="150"/>
        <pc:sldMkLst>
          <pc:docMk/>
          <pc:sldMk cId="114864867" sldId="306"/>
        </pc:sldMkLst>
      </pc:sldChg>
      <pc:sldChg chg="modTransition">
        <pc:chgData name="周 聪" userId="3a7643a4fd805d74" providerId="LiveId" clId="{7886560A-80E0-427D-9C1B-A595511147D5}" dt="2021-06-28T02:57:19.269" v="150"/>
        <pc:sldMkLst>
          <pc:docMk/>
          <pc:sldMk cId="2520426728" sldId="307"/>
        </pc:sldMkLst>
      </pc:sldChg>
      <pc:sldChg chg="modTransition">
        <pc:chgData name="周 聪" userId="3a7643a4fd805d74" providerId="LiveId" clId="{7886560A-80E0-427D-9C1B-A595511147D5}" dt="2021-06-28T02:57:19.269" v="150"/>
        <pc:sldMkLst>
          <pc:docMk/>
          <pc:sldMk cId="4090462910" sldId="308"/>
        </pc:sldMkLst>
      </pc:sldChg>
      <pc:sldChg chg="modSp mod modTransition">
        <pc:chgData name="周 聪" userId="3a7643a4fd805d74" providerId="LiveId" clId="{7886560A-80E0-427D-9C1B-A595511147D5}" dt="2021-06-28T02:57:19.269" v="150"/>
        <pc:sldMkLst>
          <pc:docMk/>
          <pc:sldMk cId="1657664668" sldId="309"/>
        </pc:sldMkLst>
        <pc:spChg chg="mod">
          <ac:chgData name="周 聪" userId="3a7643a4fd805d74" providerId="LiveId" clId="{7886560A-80E0-427D-9C1B-A595511147D5}" dt="2021-06-28T02:46:59.945" v="55" actId="20577"/>
          <ac:spMkLst>
            <pc:docMk/>
            <pc:sldMk cId="1657664668" sldId="309"/>
            <ac:spMk id="13" creationId="{FB6E8FBB-285E-44D6-8359-4A9BDC501413}"/>
          </ac:spMkLst>
        </pc:spChg>
      </pc:sldChg>
      <pc:sldChg chg="modTransition">
        <pc:chgData name="周 聪" userId="3a7643a4fd805d74" providerId="LiveId" clId="{7886560A-80E0-427D-9C1B-A595511147D5}" dt="2021-06-28T02:57:19.269" v="150"/>
        <pc:sldMkLst>
          <pc:docMk/>
          <pc:sldMk cId="1098976431" sldId="310"/>
        </pc:sldMkLst>
      </pc:sldChg>
      <pc:sldChg chg="modTransition">
        <pc:chgData name="周 聪" userId="3a7643a4fd805d74" providerId="LiveId" clId="{7886560A-80E0-427D-9C1B-A595511147D5}" dt="2021-06-28T02:57:19.269" v="150"/>
        <pc:sldMkLst>
          <pc:docMk/>
          <pc:sldMk cId="3973778479" sldId="311"/>
        </pc:sldMkLst>
      </pc:sldChg>
      <pc:sldChg chg="modTransition">
        <pc:chgData name="周 聪" userId="3a7643a4fd805d74" providerId="LiveId" clId="{7886560A-80E0-427D-9C1B-A595511147D5}" dt="2021-06-28T02:57:19.269" v="150"/>
        <pc:sldMkLst>
          <pc:docMk/>
          <pc:sldMk cId="1325256704" sldId="312"/>
        </pc:sldMkLst>
      </pc:sldChg>
      <pc:sldChg chg="addSp delSp modSp mod modTransition">
        <pc:chgData name="周 聪" userId="3a7643a4fd805d74" providerId="LiveId" clId="{7886560A-80E0-427D-9C1B-A595511147D5}" dt="2021-06-28T02:58:01.813" v="162" actId="20577"/>
        <pc:sldMkLst>
          <pc:docMk/>
          <pc:sldMk cId="3227244812" sldId="313"/>
        </pc:sldMkLst>
        <pc:spChg chg="mod">
          <ac:chgData name="周 聪" userId="3a7643a4fd805d74" providerId="LiveId" clId="{7886560A-80E0-427D-9C1B-A595511147D5}" dt="2021-06-28T02:44:27.902" v="25"/>
          <ac:spMkLst>
            <pc:docMk/>
            <pc:sldMk cId="3227244812" sldId="313"/>
            <ac:spMk id="4" creationId="{00000000-0000-0000-0000-000000000000}"/>
          </ac:spMkLst>
        </pc:spChg>
        <pc:spChg chg="add del">
          <ac:chgData name="周 聪" userId="3a7643a4fd805d74" providerId="LiveId" clId="{7886560A-80E0-427D-9C1B-A595511147D5}" dt="2021-06-28T02:46:01.414" v="28" actId="22"/>
          <ac:spMkLst>
            <pc:docMk/>
            <pc:sldMk cId="3227244812" sldId="313"/>
            <ac:spMk id="13" creationId="{D47F29D9-7F41-475C-8C95-E0D39B97C0C4}"/>
          </ac:spMkLst>
        </pc:spChg>
        <pc:spChg chg="add mod">
          <ac:chgData name="周 聪" userId="3a7643a4fd805d74" providerId="LiveId" clId="{7886560A-80E0-427D-9C1B-A595511147D5}" dt="2021-06-28T02:58:01.813" v="162" actId="20577"/>
          <ac:spMkLst>
            <pc:docMk/>
            <pc:sldMk cId="3227244812" sldId="313"/>
            <ac:spMk id="14" creationId="{B83F4512-9A0C-4E90-873A-4CCC0B84C22C}"/>
          </ac:spMkLst>
        </pc:spChg>
        <pc:picChg chg="del">
          <ac:chgData name="周 聪" userId="3a7643a4fd805d74" providerId="LiveId" clId="{7886560A-80E0-427D-9C1B-A595511147D5}" dt="2021-06-28T02:44:32.803" v="26" actId="478"/>
          <ac:picMkLst>
            <pc:docMk/>
            <pc:sldMk cId="3227244812" sldId="313"/>
            <ac:picMk id="12" creationId="{5F31876D-6012-4637-918A-D74EADAA2EAE}"/>
          </ac:picMkLst>
        </pc:picChg>
        <pc:picChg chg="add mod">
          <ac:chgData name="周 聪" userId="3a7643a4fd805d74" providerId="LiveId" clId="{7886560A-80E0-427D-9C1B-A595511147D5}" dt="2021-06-28T02:48:04.542" v="62" actId="14100"/>
          <ac:picMkLst>
            <pc:docMk/>
            <pc:sldMk cId="3227244812" sldId="313"/>
            <ac:picMk id="16" creationId="{C9F9C8D7-ED4C-4153-9EAD-A39A6AF04D5A}"/>
          </ac:picMkLst>
        </pc:picChg>
        <pc:picChg chg="add mod">
          <ac:chgData name="周 聪" userId="3a7643a4fd805d74" providerId="LiveId" clId="{7886560A-80E0-427D-9C1B-A595511147D5}" dt="2021-06-28T02:48:10.639" v="63" actId="1076"/>
          <ac:picMkLst>
            <pc:docMk/>
            <pc:sldMk cId="3227244812" sldId="313"/>
            <ac:picMk id="18" creationId="{FB259891-CE11-4EE7-9513-EBC2FD8036FB}"/>
          </ac:picMkLst>
        </pc:picChg>
        <pc:picChg chg="add del">
          <ac:chgData name="周 聪" userId="3a7643a4fd805d74" providerId="LiveId" clId="{7886560A-80E0-427D-9C1B-A595511147D5}" dt="2021-06-28T02:48:31.265" v="65" actId="22"/>
          <ac:picMkLst>
            <pc:docMk/>
            <pc:sldMk cId="3227244812" sldId="313"/>
            <ac:picMk id="20" creationId="{AE3B7647-D34F-478B-9F13-6062F59B1955}"/>
          </ac:picMkLst>
        </pc:picChg>
      </pc:sldChg>
      <pc:sldChg chg="addSp delSp modSp add mod modTransition">
        <pc:chgData name="周 聪" userId="3a7643a4fd805d74" providerId="LiveId" clId="{7886560A-80E0-427D-9C1B-A595511147D5}" dt="2021-06-28T02:57:19.269" v="150"/>
        <pc:sldMkLst>
          <pc:docMk/>
          <pc:sldMk cId="1389733518" sldId="314"/>
        </pc:sldMkLst>
        <pc:spChg chg="del">
          <ac:chgData name="周 聪" userId="3a7643a4fd805d74" providerId="LiveId" clId="{7886560A-80E0-427D-9C1B-A595511147D5}" dt="2021-06-28T02:49:19.870" v="71" actId="478"/>
          <ac:spMkLst>
            <pc:docMk/>
            <pc:sldMk cId="1389733518" sldId="314"/>
            <ac:spMk id="14" creationId="{B83F4512-9A0C-4E90-873A-4CCC0B84C22C}"/>
          </ac:spMkLst>
        </pc:spChg>
        <pc:picChg chg="add mod">
          <ac:chgData name="周 聪" userId="3a7643a4fd805d74" providerId="LiveId" clId="{7886560A-80E0-427D-9C1B-A595511147D5}" dt="2021-06-28T02:49:31.024" v="74" actId="1076"/>
          <ac:picMkLst>
            <pc:docMk/>
            <pc:sldMk cId="1389733518" sldId="314"/>
            <ac:picMk id="3" creationId="{40E39060-39E8-4DDF-84F5-AD3EFDAC8F99}"/>
          </ac:picMkLst>
        </pc:picChg>
        <pc:picChg chg="del">
          <ac:chgData name="周 聪" userId="3a7643a4fd805d74" providerId="LiveId" clId="{7886560A-80E0-427D-9C1B-A595511147D5}" dt="2021-06-28T02:48:36.927" v="67" actId="478"/>
          <ac:picMkLst>
            <pc:docMk/>
            <pc:sldMk cId="1389733518" sldId="314"/>
            <ac:picMk id="16" creationId="{C9F9C8D7-ED4C-4153-9EAD-A39A6AF04D5A}"/>
          </ac:picMkLst>
        </pc:picChg>
        <pc:picChg chg="del">
          <ac:chgData name="周 聪" userId="3a7643a4fd805d74" providerId="LiveId" clId="{7886560A-80E0-427D-9C1B-A595511147D5}" dt="2021-06-28T02:48:37.585" v="68" actId="478"/>
          <ac:picMkLst>
            <pc:docMk/>
            <pc:sldMk cId="1389733518" sldId="314"/>
            <ac:picMk id="18" creationId="{FB259891-CE11-4EE7-9513-EBC2FD8036FB}"/>
          </ac:picMkLst>
        </pc:picChg>
      </pc:sldChg>
      <pc:sldChg chg="addSp delSp modSp new modTransition">
        <pc:chgData name="周 聪" userId="3a7643a4fd805d74" providerId="LiveId" clId="{7886560A-80E0-427D-9C1B-A595511147D5}" dt="2021-06-28T02:57:19.269" v="150"/>
        <pc:sldMkLst>
          <pc:docMk/>
          <pc:sldMk cId="3716044895" sldId="315"/>
        </pc:sldMkLst>
        <pc:spChg chg="add mod">
          <ac:chgData name="周 聪" userId="3a7643a4fd805d74" providerId="LiveId" clId="{7886560A-80E0-427D-9C1B-A595511147D5}" dt="2021-06-28T02:51:16.079" v="109" actId="1037"/>
          <ac:spMkLst>
            <pc:docMk/>
            <pc:sldMk cId="3716044895" sldId="315"/>
            <ac:spMk id="2" creationId="{6A7D7687-D26F-400F-80A1-4E5DD0F735E4}"/>
          </ac:spMkLst>
        </pc:spChg>
        <pc:spChg chg="add mod">
          <ac:chgData name="周 聪" userId="3a7643a4fd805d74" providerId="LiveId" clId="{7886560A-80E0-427D-9C1B-A595511147D5}" dt="2021-06-28T02:51:16.079" v="109" actId="1037"/>
          <ac:spMkLst>
            <pc:docMk/>
            <pc:sldMk cId="3716044895" sldId="315"/>
            <ac:spMk id="3" creationId="{CC25E018-FCDE-442C-A9BE-B8FED72AE8D9}"/>
          </ac:spMkLst>
        </pc:spChg>
        <pc:spChg chg="add mod">
          <ac:chgData name="周 聪" userId="3a7643a4fd805d74" providerId="LiveId" clId="{7886560A-80E0-427D-9C1B-A595511147D5}" dt="2021-06-28T02:51:16.079" v="109" actId="1037"/>
          <ac:spMkLst>
            <pc:docMk/>
            <pc:sldMk cId="3716044895" sldId="315"/>
            <ac:spMk id="4" creationId="{D5350645-DFF1-46FC-BEEC-3D6C3FE8BA7A}"/>
          </ac:spMkLst>
        </pc:spChg>
        <pc:spChg chg="add mod">
          <ac:chgData name="周 聪" userId="3a7643a4fd805d74" providerId="LiveId" clId="{7886560A-80E0-427D-9C1B-A595511147D5}" dt="2021-06-28T02:51:16.079" v="109" actId="1037"/>
          <ac:spMkLst>
            <pc:docMk/>
            <pc:sldMk cId="3716044895" sldId="315"/>
            <ac:spMk id="5" creationId="{2BD4F0D6-5601-4725-A2EB-C91893A61FDE}"/>
          </ac:spMkLst>
        </pc:spChg>
        <pc:spChg chg="add mod">
          <ac:chgData name="周 聪" userId="3a7643a4fd805d74" providerId="LiveId" clId="{7886560A-80E0-427D-9C1B-A595511147D5}" dt="2021-06-28T02:51:16.079" v="109" actId="1037"/>
          <ac:spMkLst>
            <pc:docMk/>
            <pc:sldMk cId="3716044895" sldId="315"/>
            <ac:spMk id="6" creationId="{A18EA650-4FF4-48B6-BB12-18672BB61E4C}"/>
          </ac:spMkLst>
        </pc:spChg>
        <pc:spChg chg="add mod">
          <ac:chgData name="周 聪" userId="3a7643a4fd805d74" providerId="LiveId" clId="{7886560A-80E0-427D-9C1B-A595511147D5}" dt="2021-06-28T02:51:16.079" v="109" actId="1037"/>
          <ac:spMkLst>
            <pc:docMk/>
            <pc:sldMk cId="3716044895" sldId="315"/>
            <ac:spMk id="7" creationId="{AE0FA515-5202-4C78-86D9-57CD0686F40C}"/>
          </ac:spMkLst>
        </pc:spChg>
        <pc:spChg chg="add mod">
          <ac:chgData name="周 聪" userId="3a7643a4fd805d74" providerId="LiveId" clId="{7886560A-80E0-427D-9C1B-A595511147D5}" dt="2021-06-28T02:51:16.079" v="109" actId="1037"/>
          <ac:spMkLst>
            <pc:docMk/>
            <pc:sldMk cId="3716044895" sldId="315"/>
            <ac:spMk id="8" creationId="{E864E293-57D3-4145-BE16-5821A9E93BB4}"/>
          </ac:spMkLst>
        </pc:spChg>
        <pc:spChg chg="mod">
          <ac:chgData name="周 聪" userId="3a7643a4fd805d74" providerId="LiveId" clId="{7886560A-80E0-427D-9C1B-A595511147D5}" dt="2021-06-28T02:51:16.079" v="109" actId="1037"/>
          <ac:spMkLst>
            <pc:docMk/>
            <pc:sldMk cId="3716044895" sldId="315"/>
            <ac:spMk id="11" creationId="{6CED4164-B911-4826-9C90-0EF242A46DE2}"/>
          </ac:spMkLst>
        </pc:spChg>
        <pc:spChg chg="mod">
          <ac:chgData name="周 聪" userId="3a7643a4fd805d74" providerId="LiveId" clId="{7886560A-80E0-427D-9C1B-A595511147D5}" dt="2021-06-28T02:51:16.079" v="109" actId="1037"/>
          <ac:spMkLst>
            <pc:docMk/>
            <pc:sldMk cId="3716044895" sldId="315"/>
            <ac:spMk id="12" creationId="{A60894F0-ACA5-46A0-8FD1-79AFCAB52BF6}"/>
          </ac:spMkLst>
        </pc:spChg>
        <pc:spChg chg="mod">
          <ac:chgData name="周 聪" userId="3a7643a4fd805d74" providerId="LiveId" clId="{7886560A-80E0-427D-9C1B-A595511147D5}" dt="2021-06-28T02:51:16.079" v="109" actId="1037"/>
          <ac:spMkLst>
            <pc:docMk/>
            <pc:sldMk cId="3716044895" sldId="315"/>
            <ac:spMk id="13" creationId="{2CA8A209-BC2A-4797-AACC-D4228DD625E7}"/>
          </ac:spMkLst>
        </pc:spChg>
        <pc:spChg chg="mod">
          <ac:chgData name="周 聪" userId="3a7643a4fd805d74" providerId="LiveId" clId="{7886560A-80E0-427D-9C1B-A595511147D5}" dt="2021-06-28T02:51:16.079" v="109" actId="1037"/>
          <ac:spMkLst>
            <pc:docMk/>
            <pc:sldMk cId="3716044895" sldId="315"/>
            <ac:spMk id="14" creationId="{6986D3D6-27F9-48EB-92BD-A9485E4A8493}"/>
          </ac:spMkLst>
        </pc:spChg>
        <pc:spChg chg="add mod">
          <ac:chgData name="周 聪" userId="3a7643a4fd805d74" providerId="LiveId" clId="{7886560A-80E0-427D-9C1B-A595511147D5}" dt="2021-06-28T02:51:16.079" v="109" actId="1037"/>
          <ac:spMkLst>
            <pc:docMk/>
            <pc:sldMk cId="3716044895" sldId="315"/>
            <ac:spMk id="15" creationId="{46E72F0F-8B27-4432-8567-C3273A41EACF}"/>
          </ac:spMkLst>
        </pc:spChg>
        <pc:spChg chg="add mod">
          <ac:chgData name="周 聪" userId="3a7643a4fd805d74" providerId="LiveId" clId="{7886560A-80E0-427D-9C1B-A595511147D5}" dt="2021-06-28T02:51:16.079" v="109" actId="1037"/>
          <ac:spMkLst>
            <pc:docMk/>
            <pc:sldMk cId="3716044895" sldId="315"/>
            <ac:spMk id="16" creationId="{5B3CD609-28FF-4045-A5F2-7D15E46F9C01}"/>
          </ac:spMkLst>
        </pc:spChg>
        <pc:spChg chg="add mod">
          <ac:chgData name="周 聪" userId="3a7643a4fd805d74" providerId="LiveId" clId="{7886560A-80E0-427D-9C1B-A595511147D5}" dt="2021-06-28T02:51:16.079" v="109" actId="1037"/>
          <ac:spMkLst>
            <pc:docMk/>
            <pc:sldMk cId="3716044895" sldId="315"/>
            <ac:spMk id="17" creationId="{C747F384-2DD2-439A-9F1C-C669A5CC2622}"/>
          </ac:spMkLst>
        </pc:spChg>
        <pc:spChg chg="add mod">
          <ac:chgData name="周 聪" userId="3a7643a4fd805d74" providerId="LiveId" clId="{7886560A-80E0-427D-9C1B-A595511147D5}" dt="2021-06-28T02:51:16.079" v="109" actId="1037"/>
          <ac:spMkLst>
            <pc:docMk/>
            <pc:sldMk cId="3716044895" sldId="315"/>
            <ac:spMk id="18" creationId="{F97E64CD-6AE0-4D0D-882C-EB3AE2734BB9}"/>
          </ac:spMkLst>
        </pc:spChg>
        <pc:spChg chg="add mod">
          <ac:chgData name="周 聪" userId="3a7643a4fd805d74" providerId="LiveId" clId="{7886560A-80E0-427D-9C1B-A595511147D5}" dt="2021-06-28T02:51:16.079" v="109" actId="1037"/>
          <ac:spMkLst>
            <pc:docMk/>
            <pc:sldMk cId="3716044895" sldId="315"/>
            <ac:spMk id="19" creationId="{DCA973F3-CDAF-41CC-AA10-A665792BE0B2}"/>
          </ac:spMkLst>
        </pc:spChg>
        <pc:spChg chg="add mod">
          <ac:chgData name="周 聪" userId="3a7643a4fd805d74" providerId="LiveId" clId="{7886560A-80E0-427D-9C1B-A595511147D5}" dt="2021-06-28T02:51:16.079" v="109" actId="1037"/>
          <ac:spMkLst>
            <pc:docMk/>
            <pc:sldMk cId="3716044895" sldId="315"/>
            <ac:spMk id="20" creationId="{8F496648-B128-4EB1-9A89-4174BA8F9348}"/>
          </ac:spMkLst>
        </pc:spChg>
        <pc:spChg chg="add mod">
          <ac:chgData name="周 聪" userId="3a7643a4fd805d74" providerId="LiveId" clId="{7886560A-80E0-427D-9C1B-A595511147D5}" dt="2021-06-28T02:51:16.079" v="109" actId="1037"/>
          <ac:spMkLst>
            <pc:docMk/>
            <pc:sldMk cId="3716044895" sldId="315"/>
            <ac:spMk id="21" creationId="{0D0C3F40-0B52-40F0-B259-3275ECEE42F1}"/>
          </ac:spMkLst>
        </pc:spChg>
        <pc:spChg chg="add mod">
          <ac:chgData name="周 聪" userId="3a7643a4fd805d74" providerId="LiveId" clId="{7886560A-80E0-427D-9C1B-A595511147D5}" dt="2021-06-28T02:51:16.079" v="109" actId="1037"/>
          <ac:spMkLst>
            <pc:docMk/>
            <pc:sldMk cId="3716044895" sldId="315"/>
            <ac:spMk id="22" creationId="{A8134002-D880-4CED-AEFA-245F6087C0A3}"/>
          </ac:spMkLst>
        </pc:spChg>
        <pc:spChg chg="add mod">
          <ac:chgData name="周 聪" userId="3a7643a4fd805d74" providerId="LiveId" clId="{7886560A-80E0-427D-9C1B-A595511147D5}" dt="2021-06-28T02:51:16.079" v="109" actId="1037"/>
          <ac:spMkLst>
            <pc:docMk/>
            <pc:sldMk cId="3716044895" sldId="315"/>
            <ac:spMk id="23" creationId="{A24FA4BE-4411-4AE0-9152-5D3139CDF37B}"/>
          </ac:spMkLst>
        </pc:spChg>
        <pc:spChg chg="add mod">
          <ac:chgData name="周 聪" userId="3a7643a4fd805d74" providerId="LiveId" clId="{7886560A-80E0-427D-9C1B-A595511147D5}" dt="2021-06-28T02:51:16.079" v="109" actId="1037"/>
          <ac:spMkLst>
            <pc:docMk/>
            <pc:sldMk cId="3716044895" sldId="315"/>
            <ac:spMk id="24" creationId="{4F2D9C77-462D-4CAE-AFDC-BF6E1B5E1D63}"/>
          </ac:spMkLst>
        </pc:spChg>
        <pc:spChg chg="add mod">
          <ac:chgData name="周 聪" userId="3a7643a4fd805d74" providerId="LiveId" clId="{7886560A-80E0-427D-9C1B-A595511147D5}" dt="2021-06-28T02:51:16.079" v="109" actId="1037"/>
          <ac:spMkLst>
            <pc:docMk/>
            <pc:sldMk cId="3716044895" sldId="315"/>
            <ac:spMk id="25" creationId="{74220265-1A75-4E5D-BE70-B7366A2C20BD}"/>
          </ac:spMkLst>
        </pc:spChg>
        <pc:spChg chg="add mod">
          <ac:chgData name="周 聪" userId="3a7643a4fd805d74" providerId="LiveId" clId="{7886560A-80E0-427D-9C1B-A595511147D5}" dt="2021-06-28T02:51:16.079" v="109" actId="1037"/>
          <ac:spMkLst>
            <pc:docMk/>
            <pc:sldMk cId="3716044895" sldId="315"/>
            <ac:spMk id="26" creationId="{22AFD3D1-3131-4B2B-8F31-5FE32A2D6969}"/>
          </ac:spMkLst>
        </pc:spChg>
        <pc:spChg chg="add mod">
          <ac:chgData name="周 聪" userId="3a7643a4fd805d74" providerId="LiveId" clId="{7886560A-80E0-427D-9C1B-A595511147D5}" dt="2021-06-28T02:51:16.079" v="109" actId="1037"/>
          <ac:spMkLst>
            <pc:docMk/>
            <pc:sldMk cId="3716044895" sldId="315"/>
            <ac:spMk id="27" creationId="{7854D4D3-722D-4E24-9145-0334B8787D83}"/>
          </ac:spMkLst>
        </pc:spChg>
        <pc:spChg chg="add mod">
          <ac:chgData name="周 聪" userId="3a7643a4fd805d74" providerId="LiveId" clId="{7886560A-80E0-427D-9C1B-A595511147D5}" dt="2021-06-28T02:51:16.079" v="109" actId="1037"/>
          <ac:spMkLst>
            <pc:docMk/>
            <pc:sldMk cId="3716044895" sldId="315"/>
            <ac:spMk id="28" creationId="{00925C33-CC9E-4BA9-AFB3-B2FD2A0B4687}"/>
          </ac:spMkLst>
        </pc:spChg>
        <pc:spChg chg="add mod">
          <ac:chgData name="周 聪" userId="3a7643a4fd805d74" providerId="LiveId" clId="{7886560A-80E0-427D-9C1B-A595511147D5}" dt="2021-06-28T02:51:16.079" v="109" actId="1037"/>
          <ac:spMkLst>
            <pc:docMk/>
            <pc:sldMk cId="3716044895" sldId="315"/>
            <ac:spMk id="29" creationId="{8C2BA4BD-331E-4EF5-A899-9A485FFECD7D}"/>
          </ac:spMkLst>
        </pc:spChg>
        <pc:spChg chg="add mod">
          <ac:chgData name="周 聪" userId="3a7643a4fd805d74" providerId="LiveId" clId="{7886560A-80E0-427D-9C1B-A595511147D5}" dt="2021-06-28T02:51:16.079" v="109" actId="1037"/>
          <ac:spMkLst>
            <pc:docMk/>
            <pc:sldMk cId="3716044895" sldId="315"/>
            <ac:spMk id="30" creationId="{CA881F46-44DE-4D64-8012-BC25A4D12A40}"/>
          </ac:spMkLst>
        </pc:spChg>
        <pc:spChg chg="add mod">
          <ac:chgData name="周 聪" userId="3a7643a4fd805d74" providerId="LiveId" clId="{7886560A-80E0-427D-9C1B-A595511147D5}" dt="2021-06-28T02:51:16.079" v="109" actId="1037"/>
          <ac:spMkLst>
            <pc:docMk/>
            <pc:sldMk cId="3716044895" sldId="315"/>
            <ac:spMk id="31" creationId="{7AB482AC-34FC-4324-B38A-2FECC27F7590}"/>
          </ac:spMkLst>
        </pc:spChg>
        <pc:spChg chg="add mod">
          <ac:chgData name="周 聪" userId="3a7643a4fd805d74" providerId="LiveId" clId="{7886560A-80E0-427D-9C1B-A595511147D5}" dt="2021-06-28T02:51:16.079" v="109" actId="1037"/>
          <ac:spMkLst>
            <pc:docMk/>
            <pc:sldMk cId="3716044895" sldId="315"/>
            <ac:spMk id="32" creationId="{457C541D-EFD5-4725-AB75-2A938CB607A6}"/>
          </ac:spMkLst>
        </pc:spChg>
        <pc:spChg chg="add mod">
          <ac:chgData name="周 聪" userId="3a7643a4fd805d74" providerId="LiveId" clId="{7886560A-80E0-427D-9C1B-A595511147D5}" dt="2021-06-28T02:51:16.079" v="109" actId="1037"/>
          <ac:spMkLst>
            <pc:docMk/>
            <pc:sldMk cId="3716044895" sldId="315"/>
            <ac:spMk id="33" creationId="{06F0ED19-28E3-4477-8853-CF81CB7A3EE0}"/>
          </ac:spMkLst>
        </pc:spChg>
        <pc:spChg chg="add mod">
          <ac:chgData name="周 聪" userId="3a7643a4fd805d74" providerId="LiveId" clId="{7886560A-80E0-427D-9C1B-A595511147D5}" dt="2021-06-28T02:51:16.079" v="109" actId="1037"/>
          <ac:spMkLst>
            <pc:docMk/>
            <pc:sldMk cId="3716044895" sldId="315"/>
            <ac:spMk id="34" creationId="{88895CAC-7642-4064-91B2-E2D961D66A7C}"/>
          </ac:spMkLst>
        </pc:spChg>
        <pc:spChg chg="add mod">
          <ac:chgData name="周 聪" userId="3a7643a4fd805d74" providerId="LiveId" clId="{7886560A-80E0-427D-9C1B-A595511147D5}" dt="2021-06-28T02:51:16.079" v="109" actId="1037"/>
          <ac:spMkLst>
            <pc:docMk/>
            <pc:sldMk cId="3716044895" sldId="315"/>
            <ac:spMk id="35" creationId="{3F0B1692-EE2A-491A-8688-B4C6151DB0C7}"/>
          </ac:spMkLst>
        </pc:spChg>
        <pc:spChg chg="add mod">
          <ac:chgData name="周 聪" userId="3a7643a4fd805d74" providerId="LiveId" clId="{7886560A-80E0-427D-9C1B-A595511147D5}" dt="2021-06-28T02:51:16.079" v="109" actId="1037"/>
          <ac:spMkLst>
            <pc:docMk/>
            <pc:sldMk cId="3716044895" sldId="315"/>
            <ac:spMk id="36" creationId="{0551E2B7-F607-4132-B5B5-A67BA10832DC}"/>
          </ac:spMkLst>
        </pc:spChg>
        <pc:spChg chg="add mod">
          <ac:chgData name="周 聪" userId="3a7643a4fd805d74" providerId="LiveId" clId="{7886560A-80E0-427D-9C1B-A595511147D5}" dt="2021-06-28T02:51:16.079" v="109" actId="1037"/>
          <ac:spMkLst>
            <pc:docMk/>
            <pc:sldMk cId="3716044895" sldId="315"/>
            <ac:spMk id="37" creationId="{00F41258-3675-4910-9A80-9FBE94BBFF4D}"/>
          </ac:spMkLst>
        </pc:spChg>
        <pc:spChg chg="add mod">
          <ac:chgData name="周 聪" userId="3a7643a4fd805d74" providerId="LiveId" clId="{7886560A-80E0-427D-9C1B-A595511147D5}" dt="2021-06-28T02:51:16.079" v="109" actId="1037"/>
          <ac:spMkLst>
            <pc:docMk/>
            <pc:sldMk cId="3716044895" sldId="315"/>
            <ac:spMk id="38" creationId="{7AC8433E-14A9-4EED-BA35-13E0DECB2DC5}"/>
          </ac:spMkLst>
        </pc:spChg>
        <pc:spChg chg="add mod">
          <ac:chgData name="周 聪" userId="3a7643a4fd805d74" providerId="LiveId" clId="{7886560A-80E0-427D-9C1B-A595511147D5}" dt="2021-06-28T02:51:16.079" v="109" actId="1037"/>
          <ac:spMkLst>
            <pc:docMk/>
            <pc:sldMk cId="3716044895" sldId="315"/>
            <ac:spMk id="39" creationId="{EBFFA90E-5F1E-4B72-BCA6-85DC40C1A6FF}"/>
          </ac:spMkLst>
        </pc:spChg>
        <pc:spChg chg="add mod">
          <ac:chgData name="周 聪" userId="3a7643a4fd805d74" providerId="LiveId" clId="{7886560A-80E0-427D-9C1B-A595511147D5}" dt="2021-06-28T02:51:16.079" v="109" actId="1037"/>
          <ac:spMkLst>
            <pc:docMk/>
            <pc:sldMk cId="3716044895" sldId="315"/>
            <ac:spMk id="40" creationId="{7CE90506-5E73-4E52-B92B-D2C14791DD2A}"/>
          </ac:spMkLst>
        </pc:spChg>
        <pc:spChg chg="add mod">
          <ac:chgData name="周 聪" userId="3a7643a4fd805d74" providerId="LiveId" clId="{7886560A-80E0-427D-9C1B-A595511147D5}" dt="2021-06-28T02:51:16.079" v="109" actId="1037"/>
          <ac:spMkLst>
            <pc:docMk/>
            <pc:sldMk cId="3716044895" sldId="315"/>
            <ac:spMk id="41" creationId="{4EF9FE7D-698A-4D9E-8CBF-331D28C97251}"/>
          </ac:spMkLst>
        </pc:spChg>
        <pc:spChg chg="add mod">
          <ac:chgData name="周 聪" userId="3a7643a4fd805d74" providerId="LiveId" clId="{7886560A-80E0-427D-9C1B-A595511147D5}" dt="2021-06-28T02:51:16.079" v="109" actId="1037"/>
          <ac:spMkLst>
            <pc:docMk/>
            <pc:sldMk cId="3716044895" sldId="315"/>
            <ac:spMk id="42" creationId="{2A735F9B-BD4A-4485-86A8-FC493A6315EE}"/>
          </ac:spMkLst>
        </pc:spChg>
        <pc:spChg chg="add mod">
          <ac:chgData name="周 聪" userId="3a7643a4fd805d74" providerId="LiveId" clId="{7886560A-80E0-427D-9C1B-A595511147D5}" dt="2021-06-28T02:51:16.079" v="109" actId="1037"/>
          <ac:spMkLst>
            <pc:docMk/>
            <pc:sldMk cId="3716044895" sldId="315"/>
            <ac:spMk id="43" creationId="{DCF714DA-270F-4522-ACFE-3047A36F41A2}"/>
          </ac:spMkLst>
        </pc:spChg>
        <pc:spChg chg="add mod">
          <ac:chgData name="周 聪" userId="3a7643a4fd805d74" providerId="LiveId" clId="{7886560A-80E0-427D-9C1B-A595511147D5}" dt="2021-06-28T02:51:16.079" v="109" actId="1037"/>
          <ac:spMkLst>
            <pc:docMk/>
            <pc:sldMk cId="3716044895" sldId="315"/>
            <ac:spMk id="44" creationId="{D2D10D37-0D82-486F-8B94-BFDA82C9051C}"/>
          </ac:spMkLst>
        </pc:spChg>
        <pc:spChg chg="add mod">
          <ac:chgData name="周 聪" userId="3a7643a4fd805d74" providerId="LiveId" clId="{7886560A-80E0-427D-9C1B-A595511147D5}" dt="2021-06-28T02:51:16.079" v="109" actId="1037"/>
          <ac:spMkLst>
            <pc:docMk/>
            <pc:sldMk cId="3716044895" sldId="315"/>
            <ac:spMk id="45" creationId="{F3477DB1-220C-4EB1-A5EC-1BC146FA35EC}"/>
          </ac:spMkLst>
        </pc:spChg>
        <pc:spChg chg="mod">
          <ac:chgData name="周 聪" userId="3a7643a4fd805d74" providerId="LiveId" clId="{7886560A-80E0-427D-9C1B-A595511147D5}" dt="2021-06-28T02:51:16.079" v="109" actId="1037"/>
          <ac:spMkLst>
            <pc:docMk/>
            <pc:sldMk cId="3716044895" sldId="315"/>
            <ac:spMk id="51" creationId="{AB803E2B-130C-4121-A5FB-C2E3EC7D2F04}"/>
          </ac:spMkLst>
        </pc:spChg>
        <pc:spChg chg="mod">
          <ac:chgData name="周 聪" userId="3a7643a4fd805d74" providerId="LiveId" clId="{7886560A-80E0-427D-9C1B-A595511147D5}" dt="2021-06-28T02:51:16.079" v="109" actId="1037"/>
          <ac:spMkLst>
            <pc:docMk/>
            <pc:sldMk cId="3716044895" sldId="315"/>
            <ac:spMk id="52" creationId="{85725981-37EF-4FCC-9D91-50A6FFC5263D}"/>
          </ac:spMkLst>
        </pc:spChg>
        <pc:spChg chg="mod">
          <ac:chgData name="周 聪" userId="3a7643a4fd805d74" providerId="LiveId" clId="{7886560A-80E0-427D-9C1B-A595511147D5}" dt="2021-06-28T02:51:16.079" v="109" actId="1037"/>
          <ac:spMkLst>
            <pc:docMk/>
            <pc:sldMk cId="3716044895" sldId="315"/>
            <ac:spMk id="53" creationId="{D1A65494-5E9D-46B6-8F06-933E6D1B0E95}"/>
          </ac:spMkLst>
        </pc:spChg>
        <pc:spChg chg="mod">
          <ac:chgData name="周 聪" userId="3a7643a4fd805d74" providerId="LiveId" clId="{7886560A-80E0-427D-9C1B-A595511147D5}" dt="2021-06-28T02:51:16.079" v="109" actId="1037"/>
          <ac:spMkLst>
            <pc:docMk/>
            <pc:sldMk cId="3716044895" sldId="315"/>
            <ac:spMk id="54" creationId="{91FD0D5A-883D-41FF-8E24-DF6D30ED791F}"/>
          </ac:spMkLst>
        </pc:spChg>
        <pc:spChg chg="mod">
          <ac:chgData name="周 聪" userId="3a7643a4fd805d74" providerId="LiveId" clId="{7886560A-80E0-427D-9C1B-A595511147D5}" dt="2021-06-28T02:51:16.079" v="109" actId="1037"/>
          <ac:spMkLst>
            <pc:docMk/>
            <pc:sldMk cId="3716044895" sldId="315"/>
            <ac:spMk id="55" creationId="{7874A272-DB5D-4844-92E1-C3C7DD733110}"/>
          </ac:spMkLst>
        </pc:spChg>
        <pc:spChg chg="mod">
          <ac:chgData name="周 聪" userId="3a7643a4fd805d74" providerId="LiveId" clId="{7886560A-80E0-427D-9C1B-A595511147D5}" dt="2021-06-28T02:51:16.079" v="109" actId="1037"/>
          <ac:spMkLst>
            <pc:docMk/>
            <pc:sldMk cId="3716044895" sldId="315"/>
            <ac:spMk id="56" creationId="{E35EC485-C307-4B76-8C99-E0D3F049BC38}"/>
          </ac:spMkLst>
        </pc:spChg>
        <pc:spChg chg="mod">
          <ac:chgData name="周 聪" userId="3a7643a4fd805d74" providerId="LiveId" clId="{7886560A-80E0-427D-9C1B-A595511147D5}" dt="2021-06-28T02:51:16.079" v="109" actId="1037"/>
          <ac:spMkLst>
            <pc:docMk/>
            <pc:sldMk cId="3716044895" sldId="315"/>
            <ac:spMk id="57" creationId="{D9C09C77-7B09-4B66-90A3-A72E0A6C9CF7}"/>
          </ac:spMkLst>
        </pc:spChg>
        <pc:spChg chg="mod">
          <ac:chgData name="周 聪" userId="3a7643a4fd805d74" providerId="LiveId" clId="{7886560A-80E0-427D-9C1B-A595511147D5}" dt="2021-06-28T02:51:16.079" v="109" actId="1037"/>
          <ac:spMkLst>
            <pc:docMk/>
            <pc:sldMk cId="3716044895" sldId="315"/>
            <ac:spMk id="58" creationId="{0F0780D4-C0BF-4226-BB7E-51BA9F8E9F37}"/>
          </ac:spMkLst>
        </pc:spChg>
        <pc:spChg chg="add mod">
          <ac:chgData name="周 聪" userId="3a7643a4fd805d74" providerId="LiveId" clId="{7886560A-80E0-427D-9C1B-A595511147D5}" dt="2021-06-28T02:51:16.079" v="109" actId="1037"/>
          <ac:spMkLst>
            <pc:docMk/>
            <pc:sldMk cId="3716044895" sldId="315"/>
            <ac:spMk id="59" creationId="{7E93B28C-89CF-4E41-9E38-DCA1D6E77FAA}"/>
          </ac:spMkLst>
        </pc:spChg>
        <pc:spChg chg="add mod">
          <ac:chgData name="周 聪" userId="3a7643a4fd805d74" providerId="LiveId" clId="{7886560A-80E0-427D-9C1B-A595511147D5}" dt="2021-06-28T02:51:16.079" v="109" actId="1037"/>
          <ac:spMkLst>
            <pc:docMk/>
            <pc:sldMk cId="3716044895" sldId="315"/>
            <ac:spMk id="60" creationId="{7ECE7DB0-ABF4-4198-85AA-CF5900179604}"/>
          </ac:spMkLst>
        </pc:spChg>
        <pc:spChg chg="add mod">
          <ac:chgData name="周 聪" userId="3a7643a4fd805d74" providerId="LiveId" clId="{7886560A-80E0-427D-9C1B-A595511147D5}" dt="2021-06-28T02:51:16.079" v="109" actId="1037"/>
          <ac:spMkLst>
            <pc:docMk/>
            <pc:sldMk cId="3716044895" sldId="315"/>
            <ac:spMk id="61" creationId="{BF92874C-5E2A-4936-819F-D27E07DFAC03}"/>
          </ac:spMkLst>
        </pc:spChg>
        <pc:spChg chg="add mod">
          <ac:chgData name="周 聪" userId="3a7643a4fd805d74" providerId="LiveId" clId="{7886560A-80E0-427D-9C1B-A595511147D5}" dt="2021-06-28T02:51:16.079" v="109" actId="1037"/>
          <ac:spMkLst>
            <pc:docMk/>
            <pc:sldMk cId="3716044895" sldId="315"/>
            <ac:spMk id="62" creationId="{81FC8E7F-7FAB-45B2-901B-44BC72F196AF}"/>
          </ac:spMkLst>
        </pc:spChg>
        <pc:spChg chg="mod">
          <ac:chgData name="周 聪" userId="3a7643a4fd805d74" providerId="LiveId" clId="{7886560A-80E0-427D-9C1B-A595511147D5}" dt="2021-06-28T02:51:16.079" v="109" actId="1037"/>
          <ac:spMkLst>
            <pc:docMk/>
            <pc:sldMk cId="3716044895" sldId="315"/>
            <ac:spMk id="64" creationId="{D86E1A6F-C09E-461A-A98B-95B0E7E20CB0}"/>
          </ac:spMkLst>
        </pc:spChg>
        <pc:spChg chg="mod">
          <ac:chgData name="周 聪" userId="3a7643a4fd805d74" providerId="LiveId" clId="{7886560A-80E0-427D-9C1B-A595511147D5}" dt="2021-06-28T02:51:16.079" v="109" actId="1037"/>
          <ac:spMkLst>
            <pc:docMk/>
            <pc:sldMk cId="3716044895" sldId="315"/>
            <ac:spMk id="65" creationId="{D3716757-0FAC-4B24-BAF7-7C354DD12B1A}"/>
          </ac:spMkLst>
        </pc:spChg>
        <pc:spChg chg="mod">
          <ac:chgData name="周 聪" userId="3a7643a4fd805d74" providerId="LiveId" clId="{7886560A-80E0-427D-9C1B-A595511147D5}" dt="2021-06-28T02:51:16.079" v="109" actId="1037"/>
          <ac:spMkLst>
            <pc:docMk/>
            <pc:sldMk cId="3716044895" sldId="315"/>
            <ac:spMk id="66" creationId="{4055E2F7-29E3-43D7-9089-51F64FE8ED8D}"/>
          </ac:spMkLst>
        </pc:spChg>
        <pc:spChg chg="mod">
          <ac:chgData name="周 聪" userId="3a7643a4fd805d74" providerId="LiveId" clId="{7886560A-80E0-427D-9C1B-A595511147D5}" dt="2021-06-28T02:51:16.079" v="109" actId="1037"/>
          <ac:spMkLst>
            <pc:docMk/>
            <pc:sldMk cId="3716044895" sldId="315"/>
            <ac:spMk id="67" creationId="{B031DD2B-BEDC-4D92-9C09-2E553E6A5E45}"/>
          </ac:spMkLst>
        </pc:spChg>
        <pc:spChg chg="mod">
          <ac:chgData name="周 聪" userId="3a7643a4fd805d74" providerId="LiveId" clId="{7886560A-80E0-427D-9C1B-A595511147D5}" dt="2021-06-28T02:51:16.079" v="109" actId="1037"/>
          <ac:spMkLst>
            <pc:docMk/>
            <pc:sldMk cId="3716044895" sldId="315"/>
            <ac:spMk id="68" creationId="{515F268B-8834-4C0E-9B8E-2566EAD48F41}"/>
          </ac:spMkLst>
        </pc:spChg>
        <pc:spChg chg="add mod">
          <ac:chgData name="周 聪" userId="3a7643a4fd805d74" providerId="LiveId" clId="{7886560A-80E0-427D-9C1B-A595511147D5}" dt="2021-06-28T02:51:16.079" v="109" actId="1037"/>
          <ac:spMkLst>
            <pc:docMk/>
            <pc:sldMk cId="3716044895" sldId="315"/>
            <ac:spMk id="69" creationId="{1925C174-EF3B-437F-8E09-A1CAB165A269}"/>
          </ac:spMkLst>
        </pc:spChg>
        <pc:spChg chg="add mod">
          <ac:chgData name="周 聪" userId="3a7643a4fd805d74" providerId="LiveId" clId="{7886560A-80E0-427D-9C1B-A595511147D5}" dt="2021-06-28T02:51:16.079" v="109" actId="1037"/>
          <ac:spMkLst>
            <pc:docMk/>
            <pc:sldMk cId="3716044895" sldId="315"/>
            <ac:spMk id="70" creationId="{32DDB700-440E-485A-BECA-440EF9602A73}"/>
          </ac:spMkLst>
        </pc:spChg>
        <pc:spChg chg="add mod">
          <ac:chgData name="周 聪" userId="3a7643a4fd805d74" providerId="LiveId" clId="{7886560A-80E0-427D-9C1B-A595511147D5}" dt="2021-06-28T02:51:16.079" v="109" actId="1037"/>
          <ac:spMkLst>
            <pc:docMk/>
            <pc:sldMk cId="3716044895" sldId="315"/>
            <ac:spMk id="71" creationId="{6E7C4B57-0786-408A-A705-FF2AB6A8E105}"/>
          </ac:spMkLst>
        </pc:spChg>
        <pc:spChg chg="add mod">
          <ac:chgData name="周 聪" userId="3a7643a4fd805d74" providerId="LiveId" clId="{7886560A-80E0-427D-9C1B-A595511147D5}" dt="2021-06-28T02:51:16.079" v="109" actId="1037"/>
          <ac:spMkLst>
            <pc:docMk/>
            <pc:sldMk cId="3716044895" sldId="315"/>
            <ac:spMk id="72" creationId="{97EA630D-13FD-49EF-A786-F4097EB501F7}"/>
          </ac:spMkLst>
        </pc:spChg>
        <pc:spChg chg="add mod">
          <ac:chgData name="周 聪" userId="3a7643a4fd805d74" providerId="LiveId" clId="{7886560A-80E0-427D-9C1B-A595511147D5}" dt="2021-06-28T02:51:16.079" v="109" actId="1037"/>
          <ac:spMkLst>
            <pc:docMk/>
            <pc:sldMk cId="3716044895" sldId="315"/>
            <ac:spMk id="73" creationId="{5A1E0C4D-891A-4A11-B443-BA41F7EF3B8D}"/>
          </ac:spMkLst>
        </pc:spChg>
        <pc:spChg chg="add mod">
          <ac:chgData name="周 聪" userId="3a7643a4fd805d74" providerId="LiveId" clId="{7886560A-80E0-427D-9C1B-A595511147D5}" dt="2021-06-28T02:51:16.079" v="109" actId="1037"/>
          <ac:spMkLst>
            <pc:docMk/>
            <pc:sldMk cId="3716044895" sldId="315"/>
            <ac:spMk id="74" creationId="{EC90E12A-F7EB-4C4D-BB71-6733156A0F10}"/>
          </ac:spMkLst>
        </pc:spChg>
        <pc:spChg chg="add mod">
          <ac:chgData name="周 聪" userId="3a7643a4fd805d74" providerId="LiveId" clId="{7886560A-80E0-427D-9C1B-A595511147D5}" dt="2021-06-28T02:51:16.079" v="109" actId="1037"/>
          <ac:spMkLst>
            <pc:docMk/>
            <pc:sldMk cId="3716044895" sldId="315"/>
            <ac:spMk id="75" creationId="{98D9A16F-485E-405D-9797-0F1E245478E1}"/>
          </ac:spMkLst>
        </pc:spChg>
        <pc:spChg chg="add mod">
          <ac:chgData name="周 聪" userId="3a7643a4fd805d74" providerId="LiveId" clId="{7886560A-80E0-427D-9C1B-A595511147D5}" dt="2021-06-28T02:51:16.079" v="109" actId="1037"/>
          <ac:spMkLst>
            <pc:docMk/>
            <pc:sldMk cId="3716044895" sldId="315"/>
            <ac:spMk id="76" creationId="{3B1C7413-35E3-4464-9907-E86007C864A7}"/>
          </ac:spMkLst>
        </pc:spChg>
        <pc:spChg chg="add mod">
          <ac:chgData name="周 聪" userId="3a7643a4fd805d74" providerId="LiveId" clId="{7886560A-80E0-427D-9C1B-A595511147D5}" dt="2021-06-28T02:51:16.079" v="109" actId="1037"/>
          <ac:spMkLst>
            <pc:docMk/>
            <pc:sldMk cId="3716044895" sldId="315"/>
            <ac:spMk id="77" creationId="{B1AD8838-688F-477B-B3A5-D10D827E8DF5}"/>
          </ac:spMkLst>
        </pc:spChg>
        <pc:spChg chg="add mod">
          <ac:chgData name="周 聪" userId="3a7643a4fd805d74" providerId="LiveId" clId="{7886560A-80E0-427D-9C1B-A595511147D5}" dt="2021-06-28T02:51:16.079" v="109" actId="1037"/>
          <ac:spMkLst>
            <pc:docMk/>
            <pc:sldMk cId="3716044895" sldId="315"/>
            <ac:spMk id="78" creationId="{43428122-F931-4BA7-973F-36E27B37CAEF}"/>
          </ac:spMkLst>
        </pc:spChg>
        <pc:spChg chg="add mod">
          <ac:chgData name="周 聪" userId="3a7643a4fd805d74" providerId="LiveId" clId="{7886560A-80E0-427D-9C1B-A595511147D5}" dt="2021-06-28T02:51:16.079" v="109" actId="1037"/>
          <ac:spMkLst>
            <pc:docMk/>
            <pc:sldMk cId="3716044895" sldId="315"/>
            <ac:spMk id="79" creationId="{B573B453-055A-4521-A118-09BE4F9D2A4D}"/>
          </ac:spMkLst>
        </pc:spChg>
        <pc:spChg chg="add mod">
          <ac:chgData name="周 聪" userId="3a7643a4fd805d74" providerId="LiveId" clId="{7886560A-80E0-427D-9C1B-A595511147D5}" dt="2021-06-28T02:51:16.079" v="109" actId="1037"/>
          <ac:spMkLst>
            <pc:docMk/>
            <pc:sldMk cId="3716044895" sldId="315"/>
            <ac:spMk id="80" creationId="{1CB2DEA3-46CD-43C3-A42D-AB594279963E}"/>
          </ac:spMkLst>
        </pc:spChg>
        <pc:spChg chg="add mod">
          <ac:chgData name="周 聪" userId="3a7643a4fd805d74" providerId="LiveId" clId="{7886560A-80E0-427D-9C1B-A595511147D5}" dt="2021-06-28T02:51:16.079" v="109" actId="1037"/>
          <ac:spMkLst>
            <pc:docMk/>
            <pc:sldMk cId="3716044895" sldId="315"/>
            <ac:spMk id="81" creationId="{F29792BE-887C-4E34-AE27-7743E817F530}"/>
          </ac:spMkLst>
        </pc:spChg>
        <pc:spChg chg="add mod">
          <ac:chgData name="周 聪" userId="3a7643a4fd805d74" providerId="LiveId" clId="{7886560A-80E0-427D-9C1B-A595511147D5}" dt="2021-06-28T02:51:16.079" v="109" actId="1037"/>
          <ac:spMkLst>
            <pc:docMk/>
            <pc:sldMk cId="3716044895" sldId="315"/>
            <ac:spMk id="82" creationId="{1625A08F-5A39-4CD9-9FD6-71628B756C4A}"/>
          </ac:spMkLst>
        </pc:spChg>
        <pc:spChg chg="mod">
          <ac:chgData name="周 聪" userId="3a7643a4fd805d74" providerId="LiveId" clId="{7886560A-80E0-427D-9C1B-A595511147D5}" dt="2021-06-28T02:51:16.079" v="109" actId="1037"/>
          <ac:spMkLst>
            <pc:docMk/>
            <pc:sldMk cId="3716044895" sldId="315"/>
            <ac:spMk id="84" creationId="{D9EDBDB7-4863-46A9-995A-A5CD99F4BAEA}"/>
          </ac:spMkLst>
        </pc:spChg>
        <pc:spChg chg="mod">
          <ac:chgData name="周 聪" userId="3a7643a4fd805d74" providerId="LiveId" clId="{7886560A-80E0-427D-9C1B-A595511147D5}" dt="2021-06-28T02:51:16.079" v="109" actId="1037"/>
          <ac:spMkLst>
            <pc:docMk/>
            <pc:sldMk cId="3716044895" sldId="315"/>
            <ac:spMk id="85" creationId="{65C98036-A3BF-4B79-8E21-2D1739267321}"/>
          </ac:spMkLst>
        </pc:spChg>
        <pc:spChg chg="add mod">
          <ac:chgData name="周 聪" userId="3a7643a4fd805d74" providerId="LiveId" clId="{7886560A-80E0-427D-9C1B-A595511147D5}" dt="2021-06-28T02:51:16.079" v="109" actId="1037"/>
          <ac:spMkLst>
            <pc:docMk/>
            <pc:sldMk cId="3716044895" sldId="315"/>
            <ac:spMk id="86" creationId="{0F72A24D-7495-47A8-B49D-E5A6F66001F5}"/>
          </ac:spMkLst>
        </pc:spChg>
        <pc:spChg chg="add mod">
          <ac:chgData name="周 聪" userId="3a7643a4fd805d74" providerId="LiveId" clId="{7886560A-80E0-427D-9C1B-A595511147D5}" dt="2021-06-28T02:51:16.079" v="109" actId="1037"/>
          <ac:spMkLst>
            <pc:docMk/>
            <pc:sldMk cId="3716044895" sldId="315"/>
            <ac:spMk id="87" creationId="{9ADCF361-5F7A-42BC-AE03-C143EBA15062}"/>
          </ac:spMkLst>
        </pc:spChg>
        <pc:spChg chg="add mod">
          <ac:chgData name="周 聪" userId="3a7643a4fd805d74" providerId="LiveId" clId="{7886560A-80E0-427D-9C1B-A595511147D5}" dt="2021-06-28T02:51:16.079" v="109" actId="1037"/>
          <ac:spMkLst>
            <pc:docMk/>
            <pc:sldMk cId="3716044895" sldId="315"/>
            <ac:spMk id="88" creationId="{40D34E4B-ADBF-4FB9-909B-904198A95F76}"/>
          </ac:spMkLst>
        </pc:spChg>
        <pc:spChg chg="add mod">
          <ac:chgData name="周 聪" userId="3a7643a4fd805d74" providerId="LiveId" clId="{7886560A-80E0-427D-9C1B-A595511147D5}" dt="2021-06-28T02:51:23.232" v="110"/>
          <ac:spMkLst>
            <pc:docMk/>
            <pc:sldMk cId="3716044895" sldId="315"/>
            <ac:spMk id="89" creationId="{5A3A31C8-1DAE-40DC-9AD7-23525BE7F86D}"/>
          </ac:spMkLst>
        </pc:spChg>
        <pc:spChg chg="mod">
          <ac:chgData name="周 聪" userId="3a7643a4fd805d74" providerId="LiveId" clId="{7886560A-80E0-427D-9C1B-A595511147D5}" dt="2021-06-28T02:51:23.232" v="110"/>
          <ac:spMkLst>
            <pc:docMk/>
            <pc:sldMk cId="3716044895" sldId="315"/>
            <ac:spMk id="92" creationId="{9C300478-CE66-42AD-8A8A-983B62481E44}"/>
          </ac:spMkLst>
        </pc:spChg>
        <pc:spChg chg="mod">
          <ac:chgData name="周 聪" userId="3a7643a4fd805d74" providerId="LiveId" clId="{7886560A-80E0-427D-9C1B-A595511147D5}" dt="2021-06-28T02:51:23.232" v="110"/>
          <ac:spMkLst>
            <pc:docMk/>
            <pc:sldMk cId="3716044895" sldId="315"/>
            <ac:spMk id="94" creationId="{E5AB3BAD-F901-4604-96FE-9BC2B9AA78C6}"/>
          </ac:spMkLst>
        </pc:spChg>
        <pc:spChg chg="mod">
          <ac:chgData name="周 聪" userId="3a7643a4fd805d74" providerId="LiveId" clId="{7886560A-80E0-427D-9C1B-A595511147D5}" dt="2021-06-28T02:51:23.232" v="110"/>
          <ac:spMkLst>
            <pc:docMk/>
            <pc:sldMk cId="3716044895" sldId="315"/>
            <ac:spMk id="95" creationId="{8667322D-F590-4547-8027-217EFA4C2389}"/>
          </ac:spMkLst>
        </pc:spChg>
        <pc:spChg chg="mod">
          <ac:chgData name="周 聪" userId="3a7643a4fd805d74" providerId="LiveId" clId="{7886560A-80E0-427D-9C1B-A595511147D5}" dt="2021-06-28T02:51:23.232" v="110"/>
          <ac:spMkLst>
            <pc:docMk/>
            <pc:sldMk cId="3716044895" sldId="315"/>
            <ac:spMk id="96" creationId="{0A109586-5EC0-4576-BB77-666A7FB6FD8A}"/>
          </ac:spMkLst>
        </pc:spChg>
        <pc:spChg chg="add del mod">
          <ac:chgData name="周 聪" userId="3a7643a4fd805d74" providerId="LiveId" clId="{7886560A-80E0-427D-9C1B-A595511147D5}" dt="2021-06-28T02:51:38.764" v="112"/>
          <ac:spMkLst>
            <pc:docMk/>
            <pc:sldMk cId="3716044895" sldId="315"/>
            <ac:spMk id="97" creationId="{44EC5328-9F45-471C-A0FF-BC433F3F6426}"/>
          </ac:spMkLst>
        </pc:spChg>
        <pc:spChg chg="mod">
          <ac:chgData name="周 聪" userId="3a7643a4fd805d74" providerId="LiveId" clId="{7886560A-80E0-427D-9C1B-A595511147D5}" dt="2021-06-28T02:51:37.457" v="111"/>
          <ac:spMkLst>
            <pc:docMk/>
            <pc:sldMk cId="3716044895" sldId="315"/>
            <ac:spMk id="100" creationId="{EB076D77-82F0-4A76-A7E2-9B8FD0268843}"/>
          </ac:spMkLst>
        </pc:spChg>
        <pc:spChg chg="mod">
          <ac:chgData name="周 聪" userId="3a7643a4fd805d74" providerId="LiveId" clId="{7886560A-80E0-427D-9C1B-A595511147D5}" dt="2021-06-28T02:51:37.457" v="111"/>
          <ac:spMkLst>
            <pc:docMk/>
            <pc:sldMk cId="3716044895" sldId="315"/>
            <ac:spMk id="102" creationId="{11ACC43A-E129-4AF5-A9A5-56654FAB8C7D}"/>
          </ac:spMkLst>
        </pc:spChg>
        <pc:spChg chg="mod">
          <ac:chgData name="周 聪" userId="3a7643a4fd805d74" providerId="LiveId" clId="{7886560A-80E0-427D-9C1B-A595511147D5}" dt="2021-06-28T02:51:37.457" v="111"/>
          <ac:spMkLst>
            <pc:docMk/>
            <pc:sldMk cId="3716044895" sldId="315"/>
            <ac:spMk id="103" creationId="{DD2025C9-8951-4691-8D56-5014AAA8821E}"/>
          </ac:spMkLst>
        </pc:spChg>
        <pc:spChg chg="mod">
          <ac:chgData name="周 聪" userId="3a7643a4fd805d74" providerId="LiveId" clId="{7886560A-80E0-427D-9C1B-A595511147D5}" dt="2021-06-28T02:51:37.457" v="111"/>
          <ac:spMkLst>
            <pc:docMk/>
            <pc:sldMk cId="3716044895" sldId="315"/>
            <ac:spMk id="104" creationId="{852D0A8A-B876-47FA-AE2F-152768153FDB}"/>
          </ac:spMkLst>
        </pc:spChg>
        <pc:grpChg chg="add mod">
          <ac:chgData name="周 聪" userId="3a7643a4fd805d74" providerId="LiveId" clId="{7886560A-80E0-427D-9C1B-A595511147D5}" dt="2021-06-28T02:51:16.079" v="109" actId="1037"/>
          <ac:grpSpMkLst>
            <pc:docMk/>
            <pc:sldMk cId="3716044895" sldId="315"/>
            <ac:grpSpMk id="9" creationId="{BDB36DE1-72A1-49F7-BC4D-D5E79C4E736B}"/>
          </ac:grpSpMkLst>
        </pc:grpChg>
        <pc:grpChg chg="mod">
          <ac:chgData name="周 聪" userId="3a7643a4fd805d74" providerId="LiveId" clId="{7886560A-80E0-427D-9C1B-A595511147D5}" dt="2021-06-28T02:51:16.079" v="109" actId="1037"/>
          <ac:grpSpMkLst>
            <pc:docMk/>
            <pc:sldMk cId="3716044895" sldId="315"/>
            <ac:grpSpMk id="10" creationId="{DD81A173-3825-4D7E-87AF-FF8CFBB4FE41}"/>
          </ac:grpSpMkLst>
        </pc:grpChg>
        <pc:grpChg chg="add mod">
          <ac:chgData name="周 聪" userId="3a7643a4fd805d74" providerId="LiveId" clId="{7886560A-80E0-427D-9C1B-A595511147D5}" dt="2021-06-28T02:51:16.079" v="109" actId="1037"/>
          <ac:grpSpMkLst>
            <pc:docMk/>
            <pc:sldMk cId="3716044895" sldId="315"/>
            <ac:grpSpMk id="46" creationId="{A0A78373-9D79-4A77-A506-37247AED0315}"/>
          </ac:grpSpMkLst>
        </pc:grpChg>
        <pc:grpChg chg="mod">
          <ac:chgData name="周 聪" userId="3a7643a4fd805d74" providerId="LiveId" clId="{7886560A-80E0-427D-9C1B-A595511147D5}" dt="2021-06-28T02:51:16.079" v="109" actId="1037"/>
          <ac:grpSpMkLst>
            <pc:docMk/>
            <pc:sldMk cId="3716044895" sldId="315"/>
            <ac:grpSpMk id="47" creationId="{BEA26C0F-70B7-42C2-9A8A-E8E913E58BC0}"/>
          </ac:grpSpMkLst>
        </pc:grpChg>
        <pc:grpChg chg="mod">
          <ac:chgData name="周 聪" userId="3a7643a4fd805d74" providerId="LiveId" clId="{7886560A-80E0-427D-9C1B-A595511147D5}" dt="2021-06-28T02:51:16.079" v="109" actId="1037"/>
          <ac:grpSpMkLst>
            <pc:docMk/>
            <pc:sldMk cId="3716044895" sldId="315"/>
            <ac:grpSpMk id="48" creationId="{019C34BD-DDED-4771-AA28-6CCC7FCB01BD}"/>
          </ac:grpSpMkLst>
        </pc:grpChg>
        <pc:grpChg chg="mod">
          <ac:chgData name="周 聪" userId="3a7643a4fd805d74" providerId="LiveId" clId="{7886560A-80E0-427D-9C1B-A595511147D5}" dt="2021-06-28T02:51:16.079" v="109" actId="1037"/>
          <ac:grpSpMkLst>
            <pc:docMk/>
            <pc:sldMk cId="3716044895" sldId="315"/>
            <ac:grpSpMk id="49" creationId="{4BB1EEC2-EB69-446E-9231-9DF58EDE0333}"/>
          </ac:grpSpMkLst>
        </pc:grpChg>
        <pc:grpChg chg="mod">
          <ac:chgData name="周 聪" userId="3a7643a4fd805d74" providerId="LiveId" clId="{7886560A-80E0-427D-9C1B-A595511147D5}" dt="2021-06-28T02:51:16.079" v="109" actId="1037"/>
          <ac:grpSpMkLst>
            <pc:docMk/>
            <pc:sldMk cId="3716044895" sldId="315"/>
            <ac:grpSpMk id="50" creationId="{54EA127C-10AF-4674-83B1-75FF0D9FDFEB}"/>
          </ac:grpSpMkLst>
        </pc:grpChg>
        <pc:grpChg chg="add mod">
          <ac:chgData name="周 聪" userId="3a7643a4fd805d74" providerId="LiveId" clId="{7886560A-80E0-427D-9C1B-A595511147D5}" dt="2021-06-28T02:51:16.079" v="109" actId="1037"/>
          <ac:grpSpMkLst>
            <pc:docMk/>
            <pc:sldMk cId="3716044895" sldId="315"/>
            <ac:grpSpMk id="63" creationId="{7A0FB7C0-D047-466A-8DCB-93CDBDEE7C91}"/>
          </ac:grpSpMkLst>
        </pc:grpChg>
        <pc:grpChg chg="add mod">
          <ac:chgData name="周 聪" userId="3a7643a4fd805d74" providerId="LiveId" clId="{7886560A-80E0-427D-9C1B-A595511147D5}" dt="2021-06-28T02:51:16.079" v="109" actId="1037"/>
          <ac:grpSpMkLst>
            <pc:docMk/>
            <pc:sldMk cId="3716044895" sldId="315"/>
            <ac:grpSpMk id="83" creationId="{E8447F92-8071-4E58-B9E7-CB211C3F8990}"/>
          </ac:grpSpMkLst>
        </pc:grpChg>
        <pc:grpChg chg="add mod">
          <ac:chgData name="周 聪" userId="3a7643a4fd805d74" providerId="LiveId" clId="{7886560A-80E0-427D-9C1B-A595511147D5}" dt="2021-06-28T02:51:23.232" v="110"/>
          <ac:grpSpMkLst>
            <pc:docMk/>
            <pc:sldMk cId="3716044895" sldId="315"/>
            <ac:grpSpMk id="90" creationId="{5EABF695-EF01-4E10-9B0C-E9ECB904F4A4}"/>
          </ac:grpSpMkLst>
        </pc:grpChg>
        <pc:grpChg chg="mod">
          <ac:chgData name="周 聪" userId="3a7643a4fd805d74" providerId="LiveId" clId="{7886560A-80E0-427D-9C1B-A595511147D5}" dt="2021-06-28T02:51:23.232" v="110"/>
          <ac:grpSpMkLst>
            <pc:docMk/>
            <pc:sldMk cId="3716044895" sldId="315"/>
            <ac:grpSpMk id="91" creationId="{A9D5181D-23D4-4D05-9F2E-B70CB080C952}"/>
          </ac:grpSpMkLst>
        </pc:grpChg>
        <pc:grpChg chg="mod">
          <ac:chgData name="周 聪" userId="3a7643a4fd805d74" providerId="LiveId" clId="{7886560A-80E0-427D-9C1B-A595511147D5}" dt="2021-06-28T02:51:23.232" v="110"/>
          <ac:grpSpMkLst>
            <pc:docMk/>
            <pc:sldMk cId="3716044895" sldId="315"/>
            <ac:grpSpMk id="93" creationId="{C043C813-9100-4D09-8B65-6B2D7E81A894}"/>
          </ac:grpSpMkLst>
        </pc:grpChg>
        <pc:grpChg chg="add del mod">
          <ac:chgData name="周 聪" userId="3a7643a4fd805d74" providerId="LiveId" clId="{7886560A-80E0-427D-9C1B-A595511147D5}" dt="2021-06-28T02:51:38.764" v="112"/>
          <ac:grpSpMkLst>
            <pc:docMk/>
            <pc:sldMk cId="3716044895" sldId="315"/>
            <ac:grpSpMk id="98" creationId="{586C1AF1-C2D4-4989-B520-1541723F1B1F}"/>
          </ac:grpSpMkLst>
        </pc:grpChg>
        <pc:grpChg chg="mod">
          <ac:chgData name="周 聪" userId="3a7643a4fd805d74" providerId="LiveId" clId="{7886560A-80E0-427D-9C1B-A595511147D5}" dt="2021-06-28T02:51:37.457" v="111"/>
          <ac:grpSpMkLst>
            <pc:docMk/>
            <pc:sldMk cId="3716044895" sldId="315"/>
            <ac:grpSpMk id="99" creationId="{54DDB580-6B9C-4989-9495-B2F49507FC4B}"/>
          </ac:grpSpMkLst>
        </pc:grpChg>
        <pc:grpChg chg="mod">
          <ac:chgData name="周 聪" userId="3a7643a4fd805d74" providerId="LiveId" clId="{7886560A-80E0-427D-9C1B-A595511147D5}" dt="2021-06-28T02:51:37.457" v="111"/>
          <ac:grpSpMkLst>
            <pc:docMk/>
            <pc:sldMk cId="3716044895" sldId="315"/>
            <ac:grpSpMk id="101" creationId="{377BF13A-D62E-41BC-9536-75A2143A4658}"/>
          </ac:grpSpMkLst>
        </pc:grpChg>
      </pc:sldChg>
      <pc:sldChg chg="addSp delSp modSp add mod modTransition">
        <pc:chgData name="周 聪" userId="3a7643a4fd805d74" providerId="LiveId" clId="{7886560A-80E0-427D-9C1B-A595511147D5}" dt="2021-06-28T02:57:19.269" v="150"/>
        <pc:sldMkLst>
          <pc:docMk/>
          <pc:sldMk cId="3902869680" sldId="316"/>
        </pc:sldMkLst>
        <pc:spChg chg="del">
          <ac:chgData name="周 聪" userId="3a7643a4fd805d74" providerId="LiveId" clId="{7886560A-80E0-427D-9C1B-A595511147D5}" dt="2021-06-28T02:51:44.344" v="114" actId="478"/>
          <ac:spMkLst>
            <pc:docMk/>
            <pc:sldMk cId="3902869680" sldId="316"/>
            <ac:spMk id="2" creationId="{6A7D7687-D26F-400F-80A1-4E5DD0F735E4}"/>
          </ac:spMkLst>
        </pc:spChg>
        <pc:spChg chg="del">
          <ac:chgData name="周 聪" userId="3a7643a4fd805d74" providerId="LiveId" clId="{7886560A-80E0-427D-9C1B-A595511147D5}" dt="2021-06-28T02:51:44.344" v="114" actId="478"/>
          <ac:spMkLst>
            <pc:docMk/>
            <pc:sldMk cId="3902869680" sldId="316"/>
            <ac:spMk id="3" creationId="{CC25E018-FCDE-442C-A9BE-B8FED72AE8D9}"/>
          </ac:spMkLst>
        </pc:spChg>
        <pc:spChg chg="del">
          <ac:chgData name="周 聪" userId="3a7643a4fd805d74" providerId="LiveId" clId="{7886560A-80E0-427D-9C1B-A595511147D5}" dt="2021-06-28T02:51:44.344" v="114" actId="478"/>
          <ac:spMkLst>
            <pc:docMk/>
            <pc:sldMk cId="3902869680" sldId="316"/>
            <ac:spMk id="4" creationId="{D5350645-DFF1-46FC-BEEC-3D6C3FE8BA7A}"/>
          </ac:spMkLst>
        </pc:spChg>
        <pc:spChg chg="del">
          <ac:chgData name="周 聪" userId="3a7643a4fd805d74" providerId="LiveId" clId="{7886560A-80E0-427D-9C1B-A595511147D5}" dt="2021-06-28T02:51:44.344" v="114" actId="478"/>
          <ac:spMkLst>
            <pc:docMk/>
            <pc:sldMk cId="3902869680" sldId="316"/>
            <ac:spMk id="5" creationId="{2BD4F0D6-5601-4725-A2EB-C91893A61FDE}"/>
          </ac:spMkLst>
        </pc:spChg>
        <pc:spChg chg="del">
          <ac:chgData name="周 聪" userId="3a7643a4fd805d74" providerId="LiveId" clId="{7886560A-80E0-427D-9C1B-A595511147D5}" dt="2021-06-28T02:51:44.344" v="114" actId="478"/>
          <ac:spMkLst>
            <pc:docMk/>
            <pc:sldMk cId="3902869680" sldId="316"/>
            <ac:spMk id="6" creationId="{A18EA650-4FF4-48B6-BB12-18672BB61E4C}"/>
          </ac:spMkLst>
        </pc:spChg>
        <pc:spChg chg="del">
          <ac:chgData name="周 聪" userId="3a7643a4fd805d74" providerId="LiveId" clId="{7886560A-80E0-427D-9C1B-A595511147D5}" dt="2021-06-28T02:51:44.344" v="114" actId="478"/>
          <ac:spMkLst>
            <pc:docMk/>
            <pc:sldMk cId="3902869680" sldId="316"/>
            <ac:spMk id="7" creationId="{AE0FA515-5202-4C78-86D9-57CD0686F40C}"/>
          </ac:spMkLst>
        </pc:spChg>
        <pc:spChg chg="del">
          <ac:chgData name="周 聪" userId="3a7643a4fd805d74" providerId="LiveId" clId="{7886560A-80E0-427D-9C1B-A595511147D5}" dt="2021-06-28T02:51:44.344" v="114" actId="478"/>
          <ac:spMkLst>
            <pc:docMk/>
            <pc:sldMk cId="3902869680" sldId="316"/>
            <ac:spMk id="8" creationId="{E864E293-57D3-4145-BE16-5821A9E93BB4}"/>
          </ac:spMkLst>
        </pc:spChg>
        <pc:spChg chg="del">
          <ac:chgData name="周 聪" userId="3a7643a4fd805d74" providerId="LiveId" clId="{7886560A-80E0-427D-9C1B-A595511147D5}" dt="2021-06-28T02:51:44.344" v="114" actId="478"/>
          <ac:spMkLst>
            <pc:docMk/>
            <pc:sldMk cId="3902869680" sldId="316"/>
            <ac:spMk id="15" creationId="{46E72F0F-8B27-4432-8567-C3273A41EACF}"/>
          </ac:spMkLst>
        </pc:spChg>
        <pc:spChg chg="del">
          <ac:chgData name="周 聪" userId="3a7643a4fd805d74" providerId="LiveId" clId="{7886560A-80E0-427D-9C1B-A595511147D5}" dt="2021-06-28T02:51:44.344" v="114" actId="478"/>
          <ac:spMkLst>
            <pc:docMk/>
            <pc:sldMk cId="3902869680" sldId="316"/>
            <ac:spMk id="16" creationId="{5B3CD609-28FF-4045-A5F2-7D15E46F9C01}"/>
          </ac:spMkLst>
        </pc:spChg>
        <pc:spChg chg="del">
          <ac:chgData name="周 聪" userId="3a7643a4fd805d74" providerId="LiveId" clId="{7886560A-80E0-427D-9C1B-A595511147D5}" dt="2021-06-28T02:51:44.344" v="114" actId="478"/>
          <ac:spMkLst>
            <pc:docMk/>
            <pc:sldMk cId="3902869680" sldId="316"/>
            <ac:spMk id="17" creationId="{C747F384-2DD2-439A-9F1C-C669A5CC2622}"/>
          </ac:spMkLst>
        </pc:spChg>
        <pc:spChg chg="del">
          <ac:chgData name="周 聪" userId="3a7643a4fd805d74" providerId="LiveId" clId="{7886560A-80E0-427D-9C1B-A595511147D5}" dt="2021-06-28T02:51:44.344" v="114" actId="478"/>
          <ac:spMkLst>
            <pc:docMk/>
            <pc:sldMk cId="3902869680" sldId="316"/>
            <ac:spMk id="18" creationId="{F97E64CD-6AE0-4D0D-882C-EB3AE2734BB9}"/>
          </ac:spMkLst>
        </pc:spChg>
        <pc:spChg chg="del">
          <ac:chgData name="周 聪" userId="3a7643a4fd805d74" providerId="LiveId" clId="{7886560A-80E0-427D-9C1B-A595511147D5}" dt="2021-06-28T02:51:44.344" v="114" actId="478"/>
          <ac:spMkLst>
            <pc:docMk/>
            <pc:sldMk cId="3902869680" sldId="316"/>
            <ac:spMk id="19" creationId="{DCA973F3-CDAF-41CC-AA10-A665792BE0B2}"/>
          </ac:spMkLst>
        </pc:spChg>
        <pc:spChg chg="del">
          <ac:chgData name="周 聪" userId="3a7643a4fd805d74" providerId="LiveId" clId="{7886560A-80E0-427D-9C1B-A595511147D5}" dt="2021-06-28T02:51:44.344" v="114" actId="478"/>
          <ac:spMkLst>
            <pc:docMk/>
            <pc:sldMk cId="3902869680" sldId="316"/>
            <ac:spMk id="20" creationId="{8F496648-B128-4EB1-9A89-4174BA8F9348}"/>
          </ac:spMkLst>
        </pc:spChg>
        <pc:spChg chg="del">
          <ac:chgData name="周 聪" userId="3a7643a4fd805d74" providerId="LiveId" clId="{7886560A-80E0-427D-9C1B-A595511147D5}" dt="2021-06-28T02:51:44.344" v="114" actId="478"/>
          <ac:spMkLst>
            <pc:docMk/>
            <pc:sldMk cId="3902869680" sldId="316"/>
            <ac:spMk id="21" creationId="{0D0C3F40-0B52-40F0-B259-3275ECEE42F1}"/>
          </ac:spMkLst>
        </pc:spChg>
        <pc:spChg chg="del">
          <ac:chgData name="周 聪" userId="3a7643a4fd805d74" providerId="LiveId" clId="{7886560A-80E0-427D-9C1B-A595511147D5}" dt="2021-06-28T02:51:44.344" v="114" actId="478"/>
          <ac:spMkLst>
            <pc:docMk/>
            <pc:sldMk cId="3902869680" sldId="316"/>
            <ac:spMk id="22" creationId="{A8134002-D880-4CED-AEFA-245F6087C0A3}"/>
          </ac:spMkLst>
        </pc:spChg>
        <pc:spChg chg="del">
          <ac:chgData name="周 聪" userId="3a7643a4fd805d74" providerId="LiveId" clId="{7886560A-80E0-427D-9C1B-A595511147D5}" dt="2021-06-28T02:51:44.344" v="114" actId="478"/>
          <ac:spMkLst>
            <pc:docMk/>
            <pc:sldMk cId="3902869680" sldId="316"/>
            <ac:spMk id="23" creationId="{A24FA4BE-4411-4AE0-9152-5D3139CDF37B}"/>
          </ac:spMkLst>
        </pc:spChg>
        <pc:spChg chg="del">
          <ac:chgData name="周 聪" userId="3a7643a4fd805d74" providerId="LiveId" clId="{7886560A-80E0-427D-9C1B-A595511147D5}" dt="2021-06-28T02:51:44.344" v="114" actId="478"/>
          <ac:spMkLst>
            <pc:docMk/>
            <pc:sldMk cId="3902869680" sldId="316"/>
            <ac:spMk id="24" creationId="{4F2D9C77-462D-4CAE-AFDC-BF6E1B5E1D63}"/>
          </ac:spMkLst>
        </pc:spChg>
        <pc:spChg chg="del">
          <ac:chgData name="周 聪" userId="3a7643a4fd805d74" providerId="LiveId" clId="{7886560A-80E0-427D-9C1B-A595511147D5}" dt="2021-06-28T02:51:44.344" v="114" actId="478"/>
          <ac:spMkLst>
            <pc:docMk/>
            <pc:sldMk cId="3902869680" sldId="316"/>
            <ac:spMk id="25" creationId="{74220265-1A75-4E5D-BE70-B7366A2C20BD}"/>
          </ac:spMkLst>
        </pc:spChg>
        <pc:spChg chg="del">
          <ac:chgData name="周 聪" userId="3a7643a4fd805d74" providerId="LiveId" clId="{7886560A-80E0-427D-9C1B-A595511147D5}" dt="2021-06-28T02:51:44.344" v="114" actId="478"/>
          <ac:spMkLst>
            <pc:docMk/>
            <pc:sldMk cId="3902869680" sldId="316"/>
            <ac:spMk id="26" creationId="{22AFD3D1-3131-4B2B-8F31-5FE32A2D6969}"/>
          </ac:spMkLst>
        </pc:spChg>
        <pc:spChg chg="del">
          <ac:chgData name="周 聪" userId="3a7643a4fd805d74" providerId="LiveId" clId="{7886560A-80E0-427D-9C1B-A595511147D5}" dt="2021-06-28T02:51:44.344" v="114" actId="478"/>
          <ac:spMkLst>
            <pc:docMk/>
            <pc:sldMk cId="3902869680" sldId="316"/>
            <ac:spMk id="27" creationId="{7854D4D3-722D-4E24-9145-0334B8787D83}"/>
          </ac:spMkLst>
        </pc:spChg>
        <pc:spChg chg="del">
          <ac:chgData name="周 聪" userId="3a7643a4fd805d74" providerId="LiveId" clId="{7886560A-80E0-427D-9C1B-A595511147D5}" dt="2021-06-28T02:51:44.344" v="114" actId="478"/>
          <ac:spMkLst>
            <pc:docMk/>
            <pc:sldMk cId="3902869680" sldId="316"/>
            <ac:spMk id="28" creationId="{00925C33-CC9E-4BA9-AFB3-B2FD2A0B4687}"/>
          </ac:spMkLst>
        </pc:spChg>
        <pc:spChg chg="del">
          <ac:chgData name="周 聪" userId="3a7643a4fd805d74" providerId="LiveId" clId="{7886560A-80E0-427D-9C1B-A595511147D5}" dt="2021-06-28T02:51:44.344" v="114" actId="478"/>
          <ac:spMkLst>
            <pc:docMk/>
            <pc:sldMk cId="3902869680" sldId="316"/>
            <ac:spMk id="29" creationId="{8C2BA4BD-331E-4EF5-A899-9A485FFECD7D}"/>
          </ac:spMkLst>
        </pc:spChg>
        <pc:spChg chg="del">
          <ac:chgData name="周 聪" userId="3a7643a4fd805d74" providerId="LiveId" clId="{7886560A-80E0-427D-9C1B-A595511147D5}" dt="2021-06-28T02:51:44.344" v="114" actId="478"/>
          <ac:spMkLst>
            <pc:docMk/>
            <pc:sldMk cId="3902869680" sldId="316"/>
            <ac:spMk id="30" creationId="{CA881F46-44DE-4D64-8012-BC25A4D12A40}"/>
          </ac:spMkLst>
        </pc:spChg>
        <pc:spChg chg="del">
          <ac:chgData name="周 聪" userId="3a7643a4fd805d74" providerId="LiveId" clId="{7886560A-80E0-427D-9C1B-A595511147D5}" dt="2021-06-28T02:51:44.344" v="114" actId="478"/>
          <ac:spMkLst>
            <pc:docMk/>
            <pc:sldMk cId="3902869680" sldId="316"/>
            <ac:spMk id="31" creationId="{7AB482AC-34FC-4324-B38A-2FECC27F7590}"/>
          </ac:spMkLst>
        </pc:spChg>
        <pc:spChg chg="del">
          <ac:chgData name="周 聪" userId="3a7643a4fd805d74" providerId="LiveId" clId="{7886560A-80E0-427D-9C1B-A595511147D5}" dt="2021-06-28T02:51:44.344" v="114" actId="478"/>
          <ac:spMkLst>
            <pc:docMk/>
            <pc:sldMk cId="3902869680" sldId="316"/>
            <ac:spMk id="32" creationId="{457C541D-EFD5-4725-AB75-2A938CB607A6}"/>
          </ac:spMkLst>
        </pc:spChg>
        <pc:spChg chg="del">
          <ac:chgData name="周 聪" userId="3a7643a4fd805d74" providerId="LiveId" clId="{7886560A-80E0-427D-9C1B-A595511147D5}" dt="2021-06-28T02:51:44.344" v="114" actId="478"/>
          <ac:spMkLst>
            <pc:docMk/>
            <pc:sldMk cId="3902869680" sldId="316"/>
            <ac:spMk id="33" creationId="{06F0ED19-28E3-4477-8853-CF81CB7A3EE0}"/>
          </ac:spMkLst>
        </pc:spChg>
        <pc:spChg chg="del">
          <ac:chgData name="周 聪" userId="3a7643a4fd805d74" providerId="LiveId" clId="{7886560A-80E0-427D-9C1B-A595511147D5}" dt="2021-06-28T02:51:44.344" v="114" actId="478"/>
          <ac:spMkLst>
            <pc:docMk/>
            <pc:sldMk cId="3902869680" sldId="316"/>
            <ac:spMk id="34" creationId="{88895CAC-7642-4064-91B2-E2D961D66A7C}"/>
          </ac:spMkLst>
        </pc:spChg>
        <pc:spChg chg="del">
          <ac:chgData name="周 聪" userId="3a7643a4fd805d74" providerId="LiveId" clId="{7886560A-80E0-427D-9C1B-A595511147D5}" dt="2021-06-28T02:51:44.344" v="114" actId="478"/>
          <ac:spMkLst>
            <pc:docMk/>
            <pc:sldMk cId="3902869680" sldId="316"/>
            <ac:spMk id="35" creationId="{3F0B1692-EE2A-491A-8688-B4C6151DB0C7}"/>
          </ac:spMkLst>
        </pc:spChg>
        <pc:spChg chg="del">
          <ac:chgData name="周 聪" userId="3a7643a4fd805d74" providerId="LiveId" clId="{7886560A-80E0-427D-9C1B-A595511147D5}" dt="2021-06-28T02:51:44.344" v="114" actId="478"/>
          <ac:spMkLst>
            <pc:docMk/>
            <pc:sldMk cId="3902869680" sldId="316"/>
            <ac:spMk id="36" creationId="{0551E2B7-F607-4132-B5B5-A67BA10832DC}"/>
          </ac:spMkLst>
        </pc:spChg>
        <pc:spChg chg="del">
          <ac:chgData name="周 聪" userId="3a7643a4fd805d74" providerId="LiveId" clId="{7886560A-80E0-427D-9C1B-A595511147D5}" dt="2021-06-28T02:51:44.344" v="114" actId="478"/>
          <ac:spMkLst>
            <pc:docMk/>
            <pc:sldMk cId="3902869680" sldId="316"/>
            <ac:spMk id="37" creationId="{00F41258-3675-4910-9A80-9FBE94BBFF4D}"/>
          </ac:spMkLst>
        </pc:spChg>
        <pc:spChg chg="del">
          <ac:chgData name="周 聪" userId="3a7643a4fd805d74" providerId="LiveId" clId="{7886560A-80E0-427D-9C1B-A595511147D5}" dt="2021-06-28T02:51:44.344" v="114" actId="478"/>
          <ac:spMkLst>
            <pc:docMk/>
            <pc:sldMk cId="3902869680" sldId="316"/>
            <ac:spMk id="38" creationId="{7AC8433E-14A9-4EED-BA35-13E0DECB2DC5}"/>
          </ac:spMkLst>
        </pc:spChg>
        <pc:spChg chg="del">
          <ac:chgData name="周 聪" userId="3a7643a4fd805d74" providerId="LiveId" clId="{7886560A-80E0-427D-9C1B-A595511147D5}" dt="2021-06-28T02:51:44.344" v="114" actId="478"/>
          <ac:spMkLst>
            <pc:docMk/>
            <pc:sldMk cId="3902869680" sldId="316"/>
            <ac:spMk id="39" creationId="{EBFFA90E-5F1E-4B72-BCA6-85DC40C1A6FF}"/>
          </ac:spMkLst>
        </pc:spChg>
        <pc:spChg chg="del">
          <ac:chgData name="周 聪" userId="3a7643a4fd805d74" providerId="LiveId" clId="{7886560A-80E0-427D-9C1B-A595511147D5}" dt="2021-06-28T02:51:44.344" v="114" actId="478"/>
          <ac:spMkLst>
            <pc:docMk/>
            <pc:sldMk cId="3902869680" sldId="316"/>
            <ac:spMk id="40" creationId="{7CE90506-5E73-4E52-B92B-D2C14791DD2A}"/>
          </ac:spMkLst>
        </pc:spChg>
        <pc:spChg chg="del">
          <ac:chgData name="周 聪" userId="3a7643a4fd805d74" providerId="LiveId" clId="{7886560A-80E0-427D-9C1B-A595511147D5}" dt="2021-06-28T02:51:44.344" v="114" actId="478"/>
          <ac:spMkLst>
            <pc:docMk/>
            <pc:sldMk cId="3902869680" sldId="316"/>
            <ac:spMk id="41" creationId="{4EF9FE7D-698A-4D9E-8CBF-331D28C97251}"/>
          </ac:spMkLst>
        </pc:spChg>
        <pc:spChg chg="del">
          <ac:chgData name="周 聪" userId="3a7643a4fd805d74" providerId="LiveId" clId="{7886560A-80E0-427D-9C1B-A595511147D5}" dt="2021-06-28T02:51:44.344" v="114" actId="478"/>
          <ac:spMkLst>
            <pc:docMk/>
            <pc:sldMk cId="3902869680" sldId="316"/>
            <ac:spMk id="42" creationId="{2A735F9B-BD4A-4485-86A8-FC493A6315EE}"/>
          </ac:spMkLst>
        </pc:spChg>
        <pc:spChg chg="del">
          <ac:chgData name="周 聪" userId="3a7643a4fd805d74" providerId="LiveId" clId="{7886560A-80E0-427D-9C1B-A595511147D5}" dt="2021-06-28T02:51:44.344" v="114" actId="478"/>
          <ac:spMkLst>
            <pc:docMk/>
            <pc:sldMk cId="3902869680" sldId="316"/>
            <ac:spMk id="43" creationId="{DCF714DA-270F-4522-ACFE-3047A36F41A2}"/>
          </ac:spMkLst>
        </pc:spChg>
        <pc:spChg chg="del">
          <ac:chgData name="周 聪" userId="3a7643a4fd805d74" providerId="LiveId" clId="{7886560A-80E0-427D-9C1B-A595511147D5}" dt="2021-06-28T02:51:44.344" v="114" actId="478"/>
          <ac:spMkLst>
            <pc:docMk/>
            <pc:sldMk cId="3902869680" sldId="316"/>
            <ac:spMk id="44" creationId="{D2D10D37-0D82-486F-8B94-BFDA82C9051C}"/>
          </ac:spMkLst>
        </pc:spChg>
        <pc:spChg chg="del">
          <ac:chgData name="周 聪" userId="3a7643a4fd805d74" providerId="LiveId" clId="{7886560A-80E0-427D-9C1B-A595511147D5}" dt="2021-06-28T02:51:44.344" v="114" actId="478"/>
          <ac:spMkLst>
            <pc:docMk/>
            <pc:sldMk cId="3902869680" sldId="316"/>
            <ac:spMk id="45" creationId="{F3477DB1-220C-4EB1-A5EC-1BC146FA35EC}"/>
          </ac:spMkLst>
        </pc:spChg>
        <pc:spChg chg="del">
          <ac:chgData name="周 聪" userId="3a7643a4fd805d74" providerId="LiveId" clId="{7886560A-80E0-427D-9C1B-A595511147D5}" dt="2021-06-28T02:51:44.344" v="114" actId="478"/>
          <ac:spMkLst>
            <pc:docMk/>
            <pc:sldMk cId="3902869680" sldId="316"/>
            <ac:spMk id="59" creationId="{7E93B28C-89CF-4E41-9E38-DCA1D6E77FAA}"/>
          </ac:spMkLst>
        </pc:spChg>
        <pc:spChg chg="del">
          <ac:chgData name="周 聪" userId="3a7643a4fd805d74" providerId="LiveId" clId="{7886560A-80E0-427D-9C1B-A595511147D5}" dt="2021-06-28T02:51:44.344" v="114" actId="478"/>
          <ac:spMkLst>
            <pc:docMk/>
            <pc:sldMk cId="3902869680" sldId="316"/>
            <ac:spMk id="60" creationId="{7ECE7DB0-ABF4-4198-85AA-CF5900179604}"/>
          </ac:spMkLst>
        </pc:spChg>
        <pc:spChg chg="del">
          <ac:chgData name="周 聪" userId="3a7643a4fd805d74" providerId="LiveId" clId="{7886560A-80E0-427D-9C1B-A595511147D5}" dt="2021-06-28T02:51:44.344" v="114" actId="478"/>
          <ac:spMkLst>
            <pc:docMk/>
            <pc:sldMk cId="3902869680" sldId="316"/>
            <ac:spMk id="61" creationId="{BF92874C-5E2A-4936-819F-D27E07DFAC03}"/>
          </ac:spMkLst>
        </pc:spChg>
        <pc:spChg chg="del">
          <ac:chgData name="周 聪" userId="3a7643a4fd805d74" providerId="LiveId" clId="{7886560A-80E0-427D-9C1B-A595511147D5}" dt="2021-06-28T02:51:44.344" v="114" actId="478"/>
          <ac:spMkLst>
            <pc:docMk/>
            <pc:sldMk cId="3902869680" sldId="316"/>
            <ac:spMk id="62" creationId="{81FC8E7F-7FAB-45B2-901B-44BC72F196AF}"/>
          </ac:spMkLst>
        </pc:spChg>
        <pc:spChg chg="del">
          <ac:chgData name="周 聪" userId="3a7643a4fd805d74" providerId="LiveId" clId="{7886560A-80E0-427D-9C1B-A595511147D5}" dt="2021-06-28T02:51:44.344" v="114" actId="478"/>
          <ac:spMkLst>
            <pc:docMk/>
            <pc:sldMk cId="3902869680" sldId="316"/>
            <ac:spMk id="69" creationId="{1925C174-EF3B-437F-8E09-A1CAB165A269}"/>
          </ac:spMkLst>
        </pc:spChg>
        <pc:spChg chg="del">
          <ac:chgData name="周 聪" userId="3a7643a4fd805d74" providerId="LiveId" clId="{7886560A-80E0-427D-9C1B-A595511147D5}" dt="2021-06-28T02:51:44.344" v="114" actId="478"/>
          <ac:spMkLst>
            <pc:docMk/>
            <pc:sldMk cId="3902869680" sldId="316"/>
            <ac:spMk id="70" creationId="{32DDB700-440E-485A-BECA-440EF9602A73}"/>
          </ac:spMkLst>
        </pc:spChg>
        <pc:spChg chg="del">
          <ac:chgData name="周 聪" userId="3a7643a4fd805d74" providerId="LiveId" clId="{7886560A-80E0-427D-9C1B-A595511147D5}" dt="2021-06-28T02:51:44.344" v="114" actId="478"/>
          <ac:spMkLst>
            <pc:docMk/>
            <pc:sldMk cId="3902869680" sldId="316"/>
            <ac:spMk id="71" creationId="{6E7C4B57-0786-408A-A705-FF2AB6A8E105}"/>
          </ac:spMkLst>
        </pc:spChg>
        <pc:spChg chg="del">
          <ac:chgData name="周 聪" userId="3a7643a4fd805d74" providerId="LiveId" clId="{7886560A-80E0-427D-9C1B-A595511147D5}" dt="2021-06-28T02:51:44.344" v="114" actId="478"/>
          <ac:spMkLst>
            <pc:docMk/>
            <pc:sldMk cId="3902869680" sldId="316"/>
            <ac:spMk id="72" creationId="{97EA630D-13FD-49EF-A786-F4097EB501F7}"/>
          </ac:spMkLst>
        </pc:spChg>
        <pc:spChg chg="del">
          <ac:chgData name="周 聪" userId="3a7643a4fd805d74" providerId="LiveId" clId="{7886560A-80E0-427D-9C1B-A595511147D5}" dt="2021-06-28T02:51:44.344" v="114" actId="478"/>
          <ac:spMkLst>
            <pc:docMk/>
            <pc:sldMk cId="3902869680" sldId="316"/>
            <ac:spMk id="73" creationId="{5A1E0C4D-891A-4A11-B443-BA41F7EF3B8D}"/>
          </ac:spMkLst>
        </pc:spChg>
        <pc:spChg chg="del">
          <ac:chgData name="周 聪" userId="3a7643a4fd805d74" providerId="LiveId" clId="{7886560A-80E0-427D-9C1B-A595511147D5}" dt="2021-06-28T02:51:44.344" v="114" actId="478"/>
          <ac:spMkLst>
            <pc:docMk/>
            <pc:sldMk cId="3902869680" sldId="316"/>
            <ac:spMk id="74" creationId="{EC90E12A-F7EB-4C4D-BB71-6733156A0F10}"/>
          </ac:spMkLst>
        </pc:spChg>
        <pc:spChg chg="del">
          <ac:chgData name="周 聪" userId="3a7643a4fd805d74" providerId="LiveId" clId="{7886560A-80E0-427D-9C1B-A595511147D5}" dt="2021-06-28T02:51:44.344" v="114" actId="478"/>
          <ac:spMkLst>
            <pc:docMk/>
            <pc:sldMk cId="3902869680" sldId="316"/>
            <ac:spMk id="75" creationId="{98D9A16F-485E-405D-9797-0F1E245478E1}"/>
          </ac:spMkLst>
        </pc:spChg>
        <pc:spChg chg="del">
          <ac:chgData name="周 聪" userId="3a7643a4fd805d74" providerId="LiveId" clId="{7886560A-80E0-427D-9C1B-A595511147D5}" dt="2021-06-28T02:51:44.344" v="114" actId="478"/>
          <ac:spMkLst>
            <pc:docMk/>
            <pc:sldMk cId="3902869680" sldId="316"/>
            <ac:spMk id="76" creationId="{3B1C7413-35E3-4464-9907-E86007C864A7}"/>
          </ac:spMkLst>
        </pc:spChg>
        <pc:spChg chg="del">
          <ac:chgData name="周 聪" userId="3a7643a4fd805d74" providerId="LiveId" clId="{7886560A-80E0-427D-9C1B-A595511147D5}" dt="2021-06-28T02:51:44.344" v="114" actId="478"/>
          <ac:spMkLst>
            <pc:docMk/>
            <pc:sldMk cId="3902869680" sldId="316"/>
            <ac:spMk id="77" creationId="{B1AD8838-688F-477B-B3A5-D10D827E8DF5}"/>
          </ac:spMkLst>
        </pc:spChg>
        <pc:spChg chg="del">
          <ac:chgData name="周 聪" userId="3a7643a4fd805d74" providerId="LiveId" clId="{7886560A-80E0-427D-9C1B-A595511147D5}" dt="2021-06-28T02:51:44.344" v="114" actId="478"/>
          <ac:spMkLst>
            <pc:docMk/>
            <pc:sldMk cId="3902869680" sldId="316"/>
            <ac:spMk id="78" creationId="{43428122-F931-4BA7-973F-36E27B37CAEF}"/>
          </ac:spMkLst>
        </pc:spChg>
        <pc:spChg chg="del">
          <ac:chgData name="周 聪" userId="3a7643a4fd805d74" providerId="LiveId" clId="{7886560A-80E0-427D-9C1B-A595511147D5}" dt="2021-06-28T02:51:44.344" v="114" actId="478"/>
          <ac:spMkLst>
            <pc:docMk/>
            <pc:sldMk cId="3902869680" sldId="316"/>
            <ac:spMk id="79" creationId="{B573B453-055A-4521-A118-09BE4F9D2A4D}"/>
          </ac:spMkLst>
        </pc:spChg>
        <pc:spChg chg="del">
          <ac:chgData name="周 聪" userId="3a7643a4fd805d74" providerId="LiveId" clId="{7886560A-80E0-427D-9C1B-A595511147D5}" dt="2021-06-28T02:51:44.344" v="114" actId="478"/>
          <ac:spMkLst>
            <pc:docMk/>
            <pc:sldMk cId="3902869680" sldId="316"/>
            <ac:spMk id="80" creationId="{1CB2DEA3-46CD-43C3-A42D-AB594279963E}"/>
          </ac:spMkLst>
        </pc:spChg>
        <pc:spChg chg="del">
          <ac:chgData name="周 聪" userId="3a7643a4fd805d74" providerId="LiveId" clId="{7886560A-80E0-427D-9C1B-A595511147D5}" dt="2021-06-28T02:51:44.344" v="114" actId="478"/>
          <ac:spMkLst>
            <pc:docMk/>
            <pc:sldMk cId="3902869680" sldId="316"/>
            <ac:spMk id="81" creationId="{F29792BE-887C-4E34-AE27-7743E817F530}"/>
          </ac:spMkLst>
        </pc:spChg>
        <pc:spChg chg="del">
          <ac:chgData name="周 聪" userId="3a7643a4fd805d74" providerId="LiveId" clId="{7886560A-80E0-427D-9C1B-A595511147D5}" dt="2021-06-28T02:51:44.344" v="114" actId="478"/>
          <ac:spMkLst>
            <pc:docMk/>
            <pc:sldMk cId="3902869680" sldId="316"/>
            <ac:spMk id="82" creationId="{1625A08F-5A39-4CD9-9FD6-71628B756C4A}"/>
          </ac:spMkLst>
        </pc:spChg>
        <pc:spChg chg="del">
          <ac:chgData name="周 聪" userId="3a7643a4fd805d74" providerId="LiveId" clId="{7886560A-80E0-427D-9C1B-A595511147D5}" dt="2021-06-28T02:51:44.344" v="114" actId="478"/>
          <ac:spMkLst>
            <pc:docMk/>
            <pc:sldMk cId="3902869680" sldId="316"/>
            <ac:spMk id="86" creationId="{0F72A24D-7495-47A8-B49D-E5A6F66001F5}"/>
          </ac:spMkLst>
        </pc:spChg>
        <pc:spChg chg="del">
          <ac:chgData name="周 聪" userId="3a7643a4fd805d74" providerId="LiveId" clId="{7886560A-80E0-427D-9C1B-A595511147D5}" dt="2021-06-28T02:51:44.344" v="114" actId="478"/>
          <ac:spMkLst>
            <pc:docMk/>
            <pc:sldMk cId="3902869680" sldId="316"/>
            <ac:spMk id="87" creationId="{9ADCF361-5F7A-42BC-AE03-C143EBA15062}"/>
          </ac:spMkLst>
        </pc:spChg>
        <pc:spChg chg="del">
          <ac:chgData name="周 聪" userId="3a7643a4fd805d74" providerId="LiveId" clId="{7886560A-80E0-427D-9C1B-A595511147D5}" dt="2021-06-28T02:51:44.344" v="114" actId="478"/>
          <ac:spMkLst>
            <pc:docMk/>
            <pc:sldMk cId="3902869680" sldId="316"/>
            <ac:spMk id="88" creationId="{40D34E4B-ADBF-4FB9-909B-904198A95F76}"/>
          </ac:spMkLst>
        </pc:spChg>
        <pc:spChg chg="add mod">
          <ac:chgData name="周 聪" userId="3a7643a4fd805d74" providerId="LiveId" clId="{7886560A-80E0-427D-9C1B-A595511147D5}" dt="2021-06-28T02:52:34.665" v="123" actId="1076"/>
          <ac:spMkLst>
            <pc:docMk/>
            <pc:sldMk cId="3902869680" sldId="316"/>
            <ac:spMk id="97" creationId="{AC4A6D23-C540-4E35-BC95-074CC6F50482}"/>
          </ac:spMkLst>
        </pc:spChg>
        <pc:spChg chg="add mod">
          <ac:chgData name="周 聪" userId="3a7643a4fd805d74" providerId="LiveId" clId="{7886560A-80E0-427D-9C1B-A595511147D5}" dt="2021-06-28T02:52:03.922" v="116" actId="1076"/>
          <ac:spMkLst>
            <pc:docMk/>
            <pc:sldMk cId="3902869680" sldId="316"/>
            <ac:spMk id="98" creationId="{15567B56-2ADA-44C9-9CF5-97C0280B0A05}"/>
          </ac:spMkLst>
        </pc:spChg>
        <pc:spChg chg="add mod">
          <ac:chgData name="周 聪" userId="3a7643a4fd805d74" providerId="LiveId" clId="{7886560A-80E0-427D-9C1B-A595511147D5}" dt="2021-06-28T02:52:03.922" v="116" actId="1076"/>
          <ac:spMkLst>
            <pc:docMk/>
            <pc:sldMk cId="3902869680" sldId="316"/>
            <ac:spMk id="99" creationId="{097ED6F3-557B-4373-9D0A-EEB1965AC426}"/>
          </ac:spMkLst>
        </pc:spChg>
        <pc:spChg chg="add mod">
          <ac:chgData name="周 聪" userId="3a7643a4fd805d74" providerId="LiveId" clId="{7886560A-80E0-427D-9C1B-A595511147D5}" dt="2021-06-28T02:52:03.922" v="116" actId="1076"/>
          <ac:spMkLst>
            <pc:docMk/>
            <pc:sldMk cId="3902869680" sldId="316"/>
            <ac:spMk id="100" creationId="{05C9DE98-E5FF-44C3-8679-489E8600614B}"/>
          </ac:spMkLst>
        </pc:spChg>
        <pc:spChg chg="add mod">
          <ac:chgData name="周 聪" userId="3a7643a4fd805d74" providerId="LiveId" clId="{7886560A-80E0-427D-9C1B-A595511147D5}" dt="2021-06-28T02:52:03.922" v="116" actId="1076"/>
          <ac:spMkLst>
            <pc:docMk/>
            <pc:sldMk cId="3902869680" sldId="316"/>
            <ac:spMk id="101" creationId="{E5CC3D18-3E81-483E-ACCD-2CFB336E6611}"/>
          </ac:spMkLst>
        </pc:spChg>
        <pc:spChg chg="mod">
          <ac:chgData name="周 聪" userId="3a7643a4fd805d74" providerId="LiveId" clId="{7886560A-80E0-427D-9C1B-A595511147D5}" dt="2021-06-28T02:52:03.922" v="116" actId="1076"/>
          <ac:spMkLst>
            <pc:docMk/>
            <pc:sldMk cId="3902869680" sldId="316"/>
            <ac:spMk id="103" creationId="{D6A97D2B-E4D3-4216-ADE4-F0AB52111661}"/>
          </ac:spMkLst>
        </pc:spChg>
        <pc:spChg chg="mod">
          <ac:chgData name="周 聪" userId="3a7643a4fd805d74" providerId="LiveId" clId="{7886560A-80E0-427D-9C1B-A595511147D5}" dt="2021-06-28T02:52:03.922" v="116" actId="1076"/>
          <ac:spMkLst>
            <pc:docMk/>
            <pc:sldMk cId="3902869680" sldId="316"/>
            <ac:spMk id="108" creationId="{BB203767-B638-4E09-9F58-DA7E9C9DEDB9}"/>
          </ac:spMkLst>
        </pc:spChg>
        <pc:spChg chg="mod">
          <ac:chgData name="周 聪" userId="3a7643a4fd805d74" providerId="LiveId" clId="{7886560A-80E0-427D-9C1B-A595511147D5}" dt="2021-06-28T02:52:03.922" v="116" actId="1076"/>
          <ac:spMkLst>
            <pc:docMk/>
            <pc:sldMk cId="3902869680" sldId="316"/>
            <ac:spMk id="109" creationId="{7C46601F-3097-4DD6-B21B-2E08D27E5DD2}"/>
          </ac:spMkLst>
        </pc:spChg>
        <pc:spChg chg="mod">
          <ac:chgData name="周 聪" userId="3a7643a4fd805d74" providerId="LiveId" clId="{7886560A-80E0-427D-9C1B-A595511147D5}" dt="2021-06-28T02:52:03.922" v="116" actId="1076"/>
          <ac:spMkLst>
            <pc:docMk/>
            <pc:sldMk cId="3902869680" sldId="316"/>
            <ac:spMk id="110" creationId="{D11B03A8-5FE4-44AC-A448-F1BD7677416E}"/>
          </ac:spMkLst>
        </pc:spChg>
        <pc:spChg chg="mod">
          <ac:chgData name="周 聪" userId="3a7643a4fd805d74" providerId="LiveId" clId="{7886560A-80E0-427D-9C1B-A595511147D5}" dt="2021-06-28T02:52:03.922" v="116" actId="1076"/>
          <ac:spMkLst>
            <pc:docMk/>
            <pc:sldMk cId="3902869680" sldId="316"/>
            <ac:spMk id="111" creationId="{85355E90-3267-47D5-855F-A080A3A47947}"/>
          </ac:spMkLst>
        </pc:spChg>
        <pc:spChg chg="mod">
          <ac:chgData name="周 聪" userId="3a7643a4fd805d74" providerId="LiveId" clId="{7886560A-80E0-427D-9C1B-A595511147D5}" dt="2021-06-28T02:52:03.922" v="116" actId="1076"/>
          <ac:spMkLst>
            <pc:docMk/>
            <pc:sldMk cId="3902869680" sldId="316"/>
            <ac:spMk id="112" creationId="{42C83F76-0080-4506-A88C-E93DB0039AD4}"/>
          </ac:spMkLst>
        </pc:spChg>
        <pc:spChg chg="mod">
          <ac:chgData name="周 聪" userId="3a7643a4fd805d74" providerId="LiveId" clId="{7886560A-80E0-427D-9C1B-A595511147D5}" dt="2021-06-28T02:52:03.922" v="116" actId="1076"/>
          <ac:spMkLst>
            <pc:docMk/>
            <pc:sldMk cId="3902869680" sldId="316"/>
            <ac:spMk id="113" creationId="{FE0DDD89-0061-4636-8501-02593F33EA11}"/>
          </ac:spMkLst>
        </pc:spChg>
        <pc:spChg chg="mod">
          <ac:chgData name="周 聪" userId="3a7643a4fd805d74" providerId="LiveId" clId="{7886560A-80E0-427D-9C1B-A595511147D5}" dt="2021-06-28T02:52:03.922" v="116" actId="1076"/>
          <ac:spMkLst>
            <pc:docMk/>
            <pc:sldMk cId="3902869680" sldId="316"/>
            <ac:spMk id="114" creationId="{D289A618-DC8C-4114-A44A-D7E163FD22D8}"/>
          </ac:spMkLst>
        </pc:spChg>
        <pc:spChg chg="mod">
          <ac:chgData name="周 聪" userId="3a7643a4fd805d74" providerId="LiveId" clId="{7886560A-80E0-427D-9C1B-A595511147D5}" dt="2021-06-28T02:52:03.922" v="116" actId="1076"/>
          <ac:spMkLst>
            <pc:docMk/>
            <pc:sldMk cId="3902869680" sldId="316"/>
            <ac:spMk id="115" creationId="{2E3402E8-9B65-4847-A5FB-09ACFC4F81EC}"/>
          </ac:spMkLst>
        </pc:spChg>
        <pc:spChg chg="mod">
          <ac:chgData name="周 聪" userId="3a7643a4fd805d74" providerId="LiveId" clId="{7886560A-80E0-427D-9C1B-A595511147D5}" dt="2021-06-28T02:52:03.922" v="116" actId="1076"/>
          <ac:spMkLst>
            <pc:docMk/>
            <pc:sldMk cId="3902869680" sldId="316"/>
            <ac:spMk id="116" creationId="{48D338FD-B3FC-4008-B905-245DCA9E14E5}"/>
          </ac:spMkLst>
        </pc:spChg>
        <pc:spChg chg="mod">
          <ac:chgData name="周 聪" userId="3a7643a4fd805d74" providerId="LiveId" clId="{7886560A-80E0-427D-9C1B-A595511147D5}" dt="2021-06-28T02:52:03.922" v="116" actId="1076"/>
          <ac:spMkLst>
            <pc:docMk/>
            <pc:sldMk cId="3902869680" sldId="316"/>
            <ac:spMk id="117" creationId="{40780F57-612D-4D11-9BE9-DEDF09C05FEF}"/>
          </ac:spMkLst>
        </pc:spChg>
        <pc:spChg chg="mod">
          <ac:chgData name="周 聪" userId="3a7643a4fd805d74" providerId="LiveId" clId="{7886560A-80E0-427D-9C1B-A595511147D5}" dt="2021-06-28T02:52:03.922" v="116" actId="1076"/>
          <ac:spMkLst>
            <pc:docMk/>
            <pc:sldMk cId="3902869680" sldId="316"/>
            <ac:spMk id="118" creationId="{10289286-170B-44D9-9395-86C1665D8A6B}"/>
          </ac:spMkLst>
        </pc:spChg>
        <pc:spChg chg="mod">
          <ac:chgData name="周 聪" userId="3a7643a4fd805d74" providerId="LiveId" clId="{7886560A-80E0-427D-9C1B-A595511147D5}" dt="2021-06-28T02:52:03.922" v="116" actId="1076"/>
          <ac:spMkLst>
            <pc:docMk/>
            <pc:sldMk cId="3902869680" sldId="316"/>
            <ac:spMk id="119" creationId="{61F7ECCD-E7B2-4A0E-98FE-7B98BE13B073}"/>
          </ac:spMkLst>
        </pc:spChg>
        <pc:spChg chg="mod">
          <ac:chgData name="周 聪" userId="3a7643a4fd805d74" providerId="LiveId" clId="{7886560A-80E0-427D-9C1B-A595511147D5}" dt="2021-06-28T02:52:03.922" v="116" actId="1076"/>
          <ac:spMkLst>
            <pc:docMk/>
            <pc:sldMk cId="3902869680" sldId="316"/>
            <ac:spMk id="120" creationId="{34FBB28B-E3F4-4327-AE0F-9D80C98DEB82}"/>
          </ac:spMkLst>
        </pc:spChg>
        <pc:spChg chg="mod">
          <ac:chgData name="周 聪" userId="3a7643a4fd805d74" providerId="LiveId" clId="{7886560A-80E0-427D-9C1B-A595511147D5}" dt="2021-06-28T02:52:03.922" v="116" actId="1076"/>
          <ac:spMkLst>
            <pc:docMk/>
            <pc:sldMk cId="3902869680" sldId="316"/>
            <ac:spMk id="121" creationId="{DBEF9F4A-8485-4094-BEBF-EAAA0816CCCA}"/>
          </ac:spMkLst>
        </pc:spChg>
        <pc:spChg chg="mod">
          <ac:chgData name="周 聪" userId="3a7643a4fd805d74" providerId="LiveId" clId="{7886560A-80E0-427D-9C1B-A595511147D5}" dt="2021-06-28T02:52:03.922" v="116" actId="1076"/>
          <ac:spMkLst>
            <pc:docMk/>
            <pc:sldMk cId="3902869680" sldId="316"/>
            <ac:spMk id="122" creationId="{40B48136-559B-4207-9254-8BC115B55E4C}"/>
          </ac:spMkLst>
        </pc:spChg>
        <pc:spChg chg="mod">
          <ac:chgData name="周 聪" userId="3a7643a4fd805d74" providerId="LiveId" clId="{7886560A-80E0-427D-9C1B-A595511147D5}" dt="2021-06-28T02:52:03.922" v="116" actId="1076"/>
          <ac:spMkLst>
            <pc:docMk/>
            <pc:sldMk cId="3902869680" sldId="316"/>
            <ac:spMk id="124" creationId="{F54C7B9A-CDD5-4ED2-BE78-91D561ACDD4A}"/>
          </ac:spMkLst>
        </pc:spChg>
        <pc:spChg chg="mod">
          <ac:chgData name="周 聪" userId="3a7643a4fd805d74" providerId="LiveId" clId="{7886560A-80E0-427D-9C1B-A595511147D5}" dt="2021-06-28T02:52:03.922" v="116" actId="1076"/>
          <ac:spMkLst>
            <pc:docMk/>
            <pc:sldMk cId="3902869680" sldId="316"/>
            <ac:spMk id="125" creationId="{6424B82D-B11A-409F-A954-B0DB88E2B678}"/>
          </ac:spMkLst>
        </pc:spChg>
        <pc:spChg chg="mod">
          <ac:chgData name="周 聪" userId="3a7643a4fd805d74" providerId="LiveId" clId="{7886560A-80E0-427D-9C1B-A595511147D5}" dt="2021-06-28T02:52:03.922" v="116" actId="1076"/>
          <ac:spMkLst>
            <pc:docMk/>
            <pc:sldMk cId="3902869680" sldId="316"/>
            <ac:spMk id="127" creationId="{571743FB-7A6A-46A0-A4DF-51F793CDD867}"/>
          </ac:spMkLst>
        </pc:spChg>
        <pc:spChg chg="mod">
          <ac:chgData name="周 聪" userId="3a7643a4fd805d74" providerId="LiveId" clId="{7886560A-80E0-427D-9C1B-A595511147D5}" dt="2021-06-28T02:52:03.922" v="116" actId="1076"/>
          <ac:spMkLst>
            <pc:docMk/>
            <pc:sldMk cId="3902869680" sldId="316"/>
            <ac:spMk id="128" creationId="{849F8077-6932-448F-AAB5-82416FC86E97}"/>
          </ac:spMkLst>
        </pc:spChg>
        <pc:spChg chg="mod">
          <ac:chgData name="周 聪" userId="3a7643a4fd805d74" providerId="LiveId" clId="{7886560A-80E0-427D-9C1B-A595511147D5}" dt="2021-06-28T02:52:03.922" v="116" actId="1076"/>
          <ac:spMkLst>
            <pc:docMk/>
            <pc:sldMk cId="3902869680" sldId="316"/>
            <ac:spMk id="130" creationId="{455BF376-08CE-4480-8820-5876739A3846}"/>
          </ac:spMkLst>
        </pc:spChg>
        <pc:spChg chg="mod">
          <ac:chgData name="周 聪" userId="3a7643a4fd805d74" providerId="LiveId" clId="{7886560A-80E0-427D-9C1B-A595511147D5}" dt="2021-06-28T02:52:03.922" v="116" actId="1076"/>
          <ac:spMkLst>
            <pc:docMk/>
            <pc:sldMk cId="3902869680" sldId="316"/>
            <ac:spMk id="131" creationId="{82AD4EE4-2E41-43CB-B194-6D075004DAD9}"/>
          </ac:spMkLst>
        </pc:spChg>
        <pc:spChg chg="mod">
          <ac:chgData name="周 聪" userId="3a7643a4fd805d74" providerId="LiveId" clId="{7886560A-80E0-427D-9C1B-A595511147D5}" dt="2021-06-28T02:52:03.922" v="116" actId="1076"/>
          <ac:spMkLst>
            <pc:docMk/>
            <pc:sldMk cId="3902869680" sldId="316"/>
            <ac:spMk id="132" creationId="{47FFCA3D-7EDF-4D52-8AD3-87094D0EB30E}"/>
          </ac:spMkLst>
        </pc:spChg>
        <pc:spChg chg="mod">
          <ac:chgData name="周 聪" userId="3a7643a4fd805d74" providerId="LiveId" clId="{7886560A-80E0-427D-9C1B-A595511147D5}" dt="2021-06-28T02:52:03.922" v="116" actId="1076"/>
          <ac:spMkLst>
            <pc:docMk/>
            <pc:sldMk cId="3902869680" sldId="316"/>
            <ac:spMk id="137" creationId="{001B9D07-78A3-4312-88A2-D80A576DCCDF}"/>
          </ac:spMkLst>
        </pc:spChg>
        <pc:spChg chg="mod">
          <ac:chgData name="周 聪" userId="3a7643a4fd805d74" providerId="LiveId" clId="{7886560A-80E0-427D-9C1B-A595511147D5}" dt="2021-06-28T02:52:03.922" v="116" actId="1076"/>
          <ac:spMkLst>
            <pc:docMk/>
            <pc:sldMk cId="3902869680" sldId="316"/>
            <ac:spMk id="138" creationId="{6D585276-6B2D-4F3F-A1DE-B309EF15380E}"/>
          </ac:spMkLst>
        </pc:spChg>
        <pc:spChg chg="mod">
          <ac:chgData name="周 聪" userId="3a7643a4fd805d74" providerId="LiveId" clId="{7886560A-80E0-427D-9C1B-A595511147D5}" dt="2021-06-28T02:52:03.922" v="116" actId="1076"/>
          <ac:spMkLst>
            <pc:docMk/>
            <pc:sldMk cId="3902869680" sldId="316"/>
            <ac:spMk id="139" creationId="{067F1042-09AE-4823-B784-E1B93DF45DEF}"/>
          </ac:spMkLst>
        </pc:spChg>
        <pc:spChg chg="mod">
          <ac:chgData name="周 聪" userId="3a7643a4fd805d74" providerId="LiveId" clId="{7886560A-80E0-427D-9C1B-A595511147D5}" dt="2021-06-28T02:52:03.922" v="116" actId="1076"/>
          <ac:spMkLst>
            <pc:docMk/>
            <pc:sldMk cId="3902869680" sldId="316"/>
            <ac:spMk id="140" creationId="{4E3F3D9F-B5D9-497F-B7A3-57A7CD2F2771}"/>
          </ac:spMkLst>
        </pc:spChg>
        <pc:spChg chg="mod">
          <ac:chgData name="周 聪" userId="3a7643a4fd805d74" providerId="LiveId" clId="{7886560A-80E0-427D-9C1B-A595511147D5}" dt="2021-06-28T02:52:03.922" v="116" actId="1076"/>
          <ac:spMkLst>
            <pc:docMk/>
            <pc:sldMk cId="3902869680" sldId="316"/>
            <ac:spMk id="141" creationId="{A2146DBB-B4B3-4FA5-BC40-C2A054D2A155}"/>
          </ac:spMkLst>
        </pc:spChg>
        <pc:spChg chg="mod">
          <ac:chgData name="周 聪" userId="3a7643a4fd805d74" providerId="LiveId" clId="{7886560A-80E0-427D-9C1B-A595511147D5}" dt="2021-06-28T02:52:03.922" v="116" actId="1076"/>
          <ac:spMkLst>
            <pc:docMk/>
            <pc:sldMk cId="3902869680" sldId="316"/>
            <ac:spMk id="142" creationId="{9A417BBE-AEE5-44F8-B5C7-4F1FBF199E47}"/>
          </ac:spMkLst>
        </pc:spChg>
        <pc:spChg chg="mod">
          <ac:chgData name="周 聪" userId="3a7643a4fd805d74" providerId="LiveId" clId="{7886560A-80E0-427D-9C1B-A595511147D5}" dt="2021-06-28T02:52:03.922" v="116" actId="1076"/>
          <ac:spMkLst>
            <pc:docMk/>
            <pc:sldMk cId="3902869680" sldId="316"/>
            <ac:spMk id="143" creationId="{778CF724-D590-469D-B252-135D87F3A98B}"/>
          </ac:spMkLst>
        </pc:spChg>
        <pc:spChg chg="mod">
          <ac:chgData name="周 聪" userId="3a7643a4fd805d74" providerId="LiveId" clId="{7886560A-80E0-427D-9C1B-A595511147D5}" dt="2021-06-28T02:52:03.922" v="116" actId="1076"/>
          <ac:spMkLst>
            <pc:docMk/>
            <pc:sldMk cId="3902869680" sldId="316"/>
            <ac:spMk id="144" creationId="{E9668CA9-1708-43B2-8C5B-29DE5853605C}"/>
          </ac:spMkLst>
        </pc:spChg>
        <pc:spChg chg="mod">
          <ac:chgData name="周 聪" userId="3a7643a4fd805d74" providerId="LiveId" clId="{7886560A-80E0-427D-9C1B-A595511147D5}" dt="2021-06-28T02:52:03.922" v="116" actId="1076"/>
          <ac:spMkLst>
            <pc:docMk/>
            <pc:sldMk cId="3902869680" sldId="316"/>
            <ac:spMk id="145" creationId="{3AFDE1DA-DB7B-409C-8E67-B55BF57471FD}"/>
          </ac:spMkLst>
        </pc:spChg>
        <pc:spChg chg="mod">
          <ac:chgData name="周 聪" userId="3a7643a4fd805d74" providerId="LiveId" clId="{7886560A-80E0-427D-9C1B-A595511147D5}" dt="2021-06-28T02:52:03.922" v="116" actId="1076"/>
          <ac:spMkLst>
            <pc:docMk/>
            <pc:sldMk cId="3902869680" sldId="316"/>
            <ac:spMk id="146" creationId="{1578B2A2-F4CE-4148-8658-C8FFC7C00FF8}"/>
          </ac:spMkLst>
        </pc:spChg>
        <pc:spChg chg="mod">
          <ac:chgData name="周 聪" userId="3a7643a4fd805d74" providerId="LiveId" clId="{7886560A-80E0-427D-9C1B-A595511147D5}" dt="2021-06-28T02:52:03.922" v="116" actId="1076"/>
          <ac:spMkLst>
            <pc:docMk/>
            <pc:sldMk cId="3902869680" sldId="316"/>
            <ac:spMk id="147" creationId="{AEEAA7A2-CE75-473D-80AC-DAF8B4B1701F}"/>
          </ac:spMkLst>
        </pc:spChg>
        <pc:spChg chg="mod">
          <ac:chgData name="周 聪" userId="3a7643a4fd805d74" providerId="LiveId" clId="{7886560A-80E0-427D-9C1B-A595511147D5}" dt="2021-06-28T02:52:03.922" v="116" actId="1076"/>
          <ac:spMkLst>
            <pc:docMk/>
            <pc:sldMk cId="3902869680" sldId="316"/>
            <ac:spMk id="148" creationId="{480FFFF2-BD8D-4C40-AEEB-C86C387C20FF}"/>
          </ac:spMkLst>
        </pc:spChg>
        <pc:spChg chg="mod">
          <ac:chgData name="周 聪" userId="3a7643a4fd805d74" providerId="LiveId" clId="{7886560A-80E0-427D-9C1B-A595511147D5}" dt="2021-06-28T02:52:03.922" v="116" actId="1076"/>
          <ac:spMkLst>
            <pc:docMk/>
            <pc:sldMk cId="3902869680" sldId="316"/>
            <ac:spMk id="149" creationId="{597313D6-BBAA-4DCE-88DB-69DBD4A76735}"/>
          </ac:spMkLst>
        </pc:spChg>
        <pc:spChg chg="mod">
          <ac:chgData name="周 聪" userId="3a7643a4fd805d74" providerId="LiveId" clId="{7886560A-80E0-427D-9C1B-A595511147D5}" dt="2021-06-28T02:52:03.922" v="116" actId="1076"/>
          <ac:spMkLst>
            <pc:docMk/>
            <pc:sldMk cId="3902869680" sldId="316"/>
            <ac:spMk id="150" creationId="{75BEDACE-B49E-4E59-ABF9-6A5916E2E716}"/>
          </ac:spMkLst>
        </pc:spChg>
        <pc:spChg chg="mod">
          <ac:chgData name="周 聪" userId="3a7643a4fd805d74" providerId="LiveId" clId="{7886560A-80E0-427D-9C1B-A595511147D5}" dt="2021-06-28T02:52:03.922" v="116" actId="1076"/>
          <ac:spMkLst>
            <pc:docMk/>
            <pc:sldMk cId="3902869680" sldId="316"/>
            <ac:spMk id="151" creationId="{804D9B75-BA80-4D81-B363-96251600D2D5}"/>
          </ac:spMkLst>
        </pc:spChg>
        <pc:spChg chg="mod">
          <ac:chgData name="周 聪" userId="3a7643a4fd805d74" providerId="LiveId" clId="{7886560A-80E0-427D-9C1B-A595511147D5}" dt="2021-06-28T02:52:03.922" v="116" actId="1076"/>
          <ac:spMkLst>
            <pc:docMk/>
            <pc:sldMk cId="3902869680" sldId="316"/>
            <ac:spMk id="153" creationId="{0F49F263-E318-40A2-BDD4-B0DE236CF8F3}"/>
          </ac:spMkLst>
        </pc:spChg>
        <pc:spChg chg="mod">
          <ac:chgData name="周 聪" userId="3a7643a4fd805d74" providerId="LiveId" clId="{7886560A-80E0-427D-9C1B-A595511147D5}" dt="2021-06-28T02:52:03.922" v="116" actId="1076"/>
          <ac:spMkLst>
            <pc:docMk/>
            <pc:sldMk cId="3902869680" sldId="316"/>
            <ac:spMk id="154" creationId="{669C171F-E47B-49D9-8DED-8607CD6E0292}"/>
          </ac:spMkLst>
        </pc:spChg>
        <pc:spChg chg="mod">
          <ac:chgData name="周 聪" userId="3a7643a4fd805d74" providerId="LiveId" clId="{7886560A-80E0-427D-9C1B-A595511147D5}" dt="2021-06-28T02:52:03.922" v="116" actId="1076"/>
          <ac:spMkLst>
            <pc:docMk/>
            <pc:sldMk cId="3902869680" sldId="316"/>
            <ac:spMk id="155" creationId="{1BD2F659-B7EF-489A-B5DB-7E9A5B459FFC}"/>
          </ac:spMkLst>
        </pc:spChg>
        <pc:spChg chg="mod">
          <ac:chgData name="周 聪" userId="3a7643a4fd805d74" providerId="LiveId" clId="{7886560A-80E0-427D-9C1B-A595511147D5}" dt="2021-06-28T02:52:03.922" v="116" actId="1076"/>
          <ac:spMkLst>
            <pc:docMk/>
            <pc:sldMk cId="3902869680" sldId="316"/>
            <ac:spMk id="157" creationId="{5B7A1317-8F87-4E86-847C-FAD27E03BBFE}"/>
          </ac:spMkLst>
        </pc:spChg>
        <pc:spChg chg="mod">
          <ac:chgData name="周 聪" userId="3a7643a4fd805d74" providerId="LiveId" clId="{7886560A-80E0-427D-9C1B-A595511147D5}" dt="2021-06-28T02:52:03.922" v="116" actId="1076"/>
          <ac:spMkLst>
            <pc:docMk/>
            <pc:sldMk cId="3902869680" sldId="316"/>
            <ac:spMk id="158" creationId="{B04B62BE-2546-4C4A-8B95-EF77D64F7F24}"/>
          </ac:spMkLst>
        </pc:spChg>
        <pc:spChg chg="mod">
          <ac:chgData name="周 聪" userId="3a7643a4fd805d74" providerId="LiveId" clId="{7886560A-80E0-427D-9C1B-A595511147D5}" dt="2021-06-28T02:52:03.922" v="116" actId="1076"/>
          <ac:spMkLst>
            <pc:docMk/>
            <pc:sldMk cId="3902869680" sldId="316"/>
            <ac:spMk id="160" creationId="{DA206D17-9609-4D5D-8422-F7820FCF3CAB}"/>
          </ac:spMkLst>
        </pc:spChg>
        <pc:spChg chg="mod">
          <ac:chgData name="周 聪" userId="3a7643a4fd805d74" providerId="LiveId" clId="{7886560A-80E0-427D-9C1B-A595511147D5}" dt="2021-06-28T02:52:03.922" v="116" actId="1076"/>
          <ac:spMkLst>
            <pc:docMk/>
            <pc:sldMk cId="3902869680" sldId="316"/>
            <ac:spMk id="161" creationId="{42796915-380F-4EFC-B6E8-94FF30BB94A8}"/>
          </ac:spMkLst>
        </pc:spChg>
        <pc:spChg chg="mod">
          <ac:chgData name="周 聪" userId="3a7643a4fd805d74" providerId="LiveId" clId="{7886560A-80E0-427D-9C1B-A595511147D5}" dt="2021-06-28T02:52:03.922" v="116" actId="1076"/>
          <ac:spMkLst>
            <pc:docMk/>
            <pc:sldMk cId="3902869680" sldId="316"/>
            <ac:spMk id="163" creationId="{13941668-65D3-4AF8-8744-D05B184CF3E5}"/>
          </ac:spMkLst>
        </pc:spChg>
        <pc:spChg chg="mod">
          <ac:chgData name="周 聪" userId="3a7643a4fd805d74" providerId="LiveId" clId="{7886560A-80E0-427D-9C1B-A595511147D5}" dt="2021-06-28T02:52:03.922" v="116" actId="1076"/>
          <ac:spMkLst>
            <pc:docMk/>
            <pc:sldMk cId="3902869680" sldId="316"/>
            <ac:spMk id="164" creationId="{B8B08D12-EE75-4D2C-96E4-C47BBC72C888}"/>
          </ac:spMkLst>
        </pc:spChg>
        <pc:spChg chg="mod">
          <ac:chgData name="周 聪" userId="3a7643a4fd805d74" providerId="LiveId" clId="{7886560A-80E0-427D-9C1B-A595511147D5}" dt="2021-06-28T02:52:03.922" v="116" actId="1076"/>
          <ac:spMkLst>
            <pc:docMk/>
            <pc:sldMk cId="3902869680" sldId="316"/>
            <ac:spMk id="165" creationId="{816B4D79-B04C-4B37-B0BD-C5C14F9CE7E9}"/>
          </ac:spMkLst>
        </pc:spChg>
        <pc:spChg chg="mod">
          <ac:chgData name="周 聪" userId="3a7643a4fd805d74" providerId="LiveId" clId="{7886560A-80E0-427D-9C1B-A595511147D5}" dt="2021-06-28T02:52:03.922" v="116" actId="1076"/>
          <ac:spMkLst>
            <pc:docMk/>
            <pc:sldMk cId="3902869680" sldId="316"/>
            <ac:spMk id="170" creationId="{CC6C2327-71CF-4C9C-9F0A-3C9FCCFE3096}"/>
          </ac:spMkLst>
        </pc:spChg>
        <pc:spChg chg="mod">
          <ac:chgData name="周 聪" userId="3a7643a4fd805d74" providerId="LiveId" clId="{7886560A-80E0-427D-9C1B-A595511147D5}" dt="2021-06-28T02:52:03.922" v="116" actId="1076"/>
          <ac:spMkLst>
            <pc:docMk/>
            <pc:sldMk cId="3902869680" sldId="316"/>
            <ac:spMk id="171" creationId="{F72255A0-35B3-4198-A14C-1DD178562072}"/>
          </ac:spMkLst>
        </pc:spChg>
        <pc:spChg chg="mod">
          <ac:chgData name="周 聪" userId="3a7643a4fd805d74" providerId="LiveId" clId="{7886560A-80E0-427D-9C1B-A595511147D5}" dt="2021-06-28T02:52:03.922" v="116" actId="1076"/>
          <ac:spMkLst>
            <pc:docMk/>
            <pc:sldMk cId="3902869680" sldId="316"/>
            <ac:spMk id="172" creationId="{4BF8D44A-6563-4396-AD92-CD94150C5E30}"/>
          </ac:spMkLst>
        </pc:spChg>
        <pc:spChg chg="mod">
          <ac:chgData name="周 聪" userId="3a7643a4fd805d74" providerId="LiveId" clId="{7886560A-80E0-427D-9C1B-A595511147D5}" dt="2021-06-28T02:52:03.922" v="116" actId="1076"/>
          <ac:spMkLst>
            <pc:docMk/>
            <pc:sldMk cId="3902869680" sldId="316"/>
            <ac:spMk id="173" creationId="{1D5E22FB-2668-4F01-A9FD-D0088BF71E03}"/>
          </ac:spMkLst>
        </pc:spChg>
        <pc:spChg chg="mod">
          <ac:chgData name="周 聪" userId="3a7643a4fd805d74" providerId="LiveId" clId="{7886560A-80E0-427D-9C1B-A595511147D5}" dt="2021-06-28T02:52:03.922" v="116" actId="1076"/>
          <ac:spMkLst>
            <pc:docMk/>
            <pc:sldMk cId="3902869680" sldId="316"/>
            <ac:spMk id="174" creationId="{866865A6-1C43-460B-9277-EE6A229B74B3}"/>
          </ac:spMkLst>
        </pc:spChg>
        <pc:spChg chg="mod">
          <ac:chgData name="周 聪" userId="3a7643a4fd805d74" providerId="LiveId" clId="{7886560A-80E0-427D-9C1B-A595511147D5}" dt="2021-06-28T02:52:03.922" v="116" actId="1076"/>
          <ac:spMkLst>
            <pc:docMk/>
            <pc:sldMk cId="3902869680" sldId="316"/>
            <ac:spMk id="175" creationId="{DC7DCE1A-14A7-49B3-98FD-48D6389C8CEA}"/>
          </ac:spMkLst>
        </pc:spChg>
        <pc:spChg chg="mod">
          <ac:chgData name="周 聪" userId="3a7643a4fd805d74" providerId="LiveId" clId="{7886560A-80E0-427D-9C1B-A595511147D5}" dt="2021-06-28T02:52:03.922" v="116" actId="1076"/>
          <ac:spMkLst>
            <pc:docMk/>
            <pc:sldMk cId="3902869680" sldId="316"/>
            <ac:spMk id="176" creationId="{8EBE642D-1006-4E41-9461-5385CBE426CC}"/>
          </ac:spMkLst>
        </pc:spChg>
        <pc:spChg chg="mod">
          <ac:chgData name="周 聪" userId="3a7643a4fd805d74" providerId="LiveId" clId="{7886560A-80E0-427D-9C1B-A595511147D5}" dt="2021-06-28T02:52:03.922" v="116" actId="1076"/>
          <ac:spMkLst>
            <pc:docMk/>
            <pc:sldMk cId="3902869680" sldId="316"/>
            <ac:spMk id="177" creationId="{7CFF9BE6-ED93-4689-BAE8-C38A70052B65}"/>
          </ac:spMkLst>
        </pc:spChg>
        <pc:spChg chg="mod">
          <ac:chgData name="周 聪" userId="3a7643a4fd805d74" providerId="LiveId" clId="{7886560A-80E0-427D-9C1B-A595511147D5}" dt="2021-06-28T02:52:03.922" v="116" actId="1076"/>
          <ac:spMkLst>
            <pc:docMk/>
            <pc:sldMk cId="3902869680" sldId="316"/>
            <ac:spMk id="178" creationId="{CB2601A1-EFEF-4F47-802C-C46ACB8D793A}"/>
          </ac:spMkLst>
        </pc:spChg>
        <pc:spChg chg="mod">
          <ac:chgData name="周 聪" userId="3a7643a4fd805d74" providerId="LiveId" clId="{7886560A-80E0-427D-9C1B-A595511147D5}" dt="2021-06-28T02:52:03.922" v="116" actId="1076"/>
          <ac:spMkLst>
            <pc:docMk/>
            <pc:sldMk cId="3902869680" sldId="316"/>
            <ac:spMk id="179" creationId="{B0FFC7A2-D6D7-48DC-9872-8CA226300EF7}"/>
          </ac:spMkLst>
        </pc:spChg>
        <pc:spChg chg="mod">
          <ac:chgData name="周 聪" userId="3a7643a4fd805d74" providerId="LiveId" clId="{7886560A-80E0-427D-9C1B-A595511147D5}" dt="2021-06-28T02:52:03.922" v="116" actId="1076"/>
          <ac:spMkLst>
            <pc:docMk/>
            <pc:sldMk cId="3902869680" sldId="316"/>
            <ac:spMk id="180" creationId="{9CC67CFB-9EF1-4690-843C-D4A20EF76E0D}"/>
          </ac:spMkLst>
        </pc:spChg>
        <pc:spChg chg="mod">
          <ac:chgData name="周 聪" userId="3a7643a4fd805d74" providerId="LiveId" clId="{7886560A-80E0-427D-9C1B-A595511147D5}" dt="2021-06-28T02:52:03.922" v="116" actId="1076"/>
          <ac:spMkLst>
            <pc:docMk/>
            <pc:sldMk cId="3902869680" sldId="316"/>
            <ac:spMk id="181" creationId="{7ABE128E-34EC-4BF3-ADDD-E0D740BA352C}"/>
          </ac:spMkLst>
        </pc:spChg>
        <pc:spChg chg="mod">
          <ac:chgData name="周 聪" userId="3a7643a4fd805d74" providerId="LiveId" clId="{7886560A-80E0-427D-9C1B-A595511147D5}" dt="2021-06-28T02:52:03.922" v="116" actId="1076"/>
          <ac:spMkLst>
            <pc:docMk/>
            <pc:sldMk cId="3902869680" sldId="316"/>
            <ac:spMk id="182" creationId="{321658D2-2B8F-4A4E-A104-D52CE9049187}"/>
          </ac:spMkLst>
        </pc:spChg>
        <pc:spChg chg="mod">
          <ac:chgData name="周 聪" userId="3a7643a4fd805d74" providerId="LiveId" clId="{7886560A-80E0-427D-9C1B-A595511147D5}" dt="2021-06-28T02:52:03.922" v="116" actId="1076"/>
          <ac:spMkLst>
            <pc:docMk/>
            <pc:sldMk cId="3902869680" sldId="316"/>
            <ac:spMk id="183" creationId="{3534DC7A-9C94-4A44-8061-AC86B777A473}"/>
          </ac:spMkLst>
        </pc:spChg>
        <pc:spChg chg="mod">
          <ac:chgData name="周 聪" userId="3a7643a4fd805d74" providerId="LiveId" clId="{7886560A-80E0-427D-9C1B-A595511147D5}" dt="2021-06-28T02:52:03.922" v="116" actId="1076"/>
          <ac:spMkLst>
            <pc:docMk/>
            <pc:sldMk cId="3902869680" sldId="316"/>
            <ac:spMk id="184" creationId="{7E12C60F-5F5B-4523-A99F-CF8F3B407515}"/>
          </ac:spMkLst>
        </pc:spChg>
        <pc:spChg chg="mod">
          <ac:chgData name="周 聪" userId="3a7643a4fd805d74" providerId="LiveId" clId="{7886560A-80E0-427D-9C1B-A595511147D5}" dt="2021-06-28T02:52:03.922" v="116" actId="1076"/>
          <ac:spMkLst>
            <pc:docMk/>
            <pc:sldMk cId="3902869680" sldId="316"/>
            <ac:spMk id="186" creationId="{5937863C-4C54-4315-A304-2A4B9E656D57}"/>
          </ac:spMkLst>
        </pc:spChg>
        <pc:spChg chg="mod">
          <ac:chgData name="周 聪" userId="3a7643a4fd805d74" providerId="LiveId" clId="{7886560A-80E0-427D-9C1B-A595511147D5}" dt="2021-06-28T02:52:03.922" v="116" actId="1076"/>
          <ac:spMkLst>
            <pc:docMk/>
            <pc:sldMk cId="3902869680" sldId="316"/>
            <ac:spMk id="187" creationId="{67D87C2E-8FDA-4CC0-A381-B54E6061C8EE}"/>
          </ac:spMkLst>
        </pc:spChg>
        <pc:spChg chg="mod">
          <ac:chgData name="周 聪" userId="3a7643a4fd805d74" providerId="LiveId" clId="{7886560A-80E0-427D-9C1B-A595511147D5}" dt="2021-06-28T02:52:03.922" v="116" actId="1076"/>
          <ac:spMkLst>
            <pc:docMk/>
            <pc:sldMk cId="3902869680" sldId="316"/>
            <ac:spMk id="188" creationId="{656BFF4A-6C44-45AF-878B-FF397E8D8195}"/>
          </ac:spMkLst>
        </pc:spChg>
        <pc:spChg chg="mod">
          <ac:chgData name="周 聪" userId="3a7643a4fd805d74" providerId="LiveId" clId="{7886560A-80E0-427D-9C1B-A595511147D5}" dt="2021-06-28T02:52:03.922" v="116" actId="1076"/>
          <ac:spMkLst>
            <pc:docMk/>
            <pc:sldMk cId="3902869680" sldId="316"/>
            <ac:spMk id="190" creationId="{E26FDD4B-5CCC-4FD1-A391-95B07F30FF16}"/>
          </ac:spMkLst>
        </pc:spChg>
        <pc:spChg chg="mod">
          <ac:chgData name="周 聪" userId="3a7643a4fd805d74" providerId="LiveId" clId="{7886560A-80E0-427D-9C1B-A595511147D5}" dt="2021-06-28T02:52:03.922" v="116" actId="1076"/>
          <ac:spMkLst>
            <pc:docMk/>
            <pc:sldMk cId="3902869680" sldId="316"/>
            <ac:spMk id="191" creationId="{53F595CE-A8DD-4A29-8C39-26643ACE8838}"/>
          </ac:spMkLst>
        </pc:spChg>
        <pc:spChg chg="mod">
          <ac:chgData name="周 聪" userId="3a7643a4fd805d74" providerId="LiveId" clId="{7886560A-80E0-427D-9C1B-A595511147D5}" dt="2021-06-28T02:52:03.922" v="116" actId="1076"/>
          <ac:spMkLst>
            <pc:docMk/>
            <pc:sldMk cId="3902869680" sldId="316"/>
            <ac:spMk id="193" creationId="{18A1F5E4-E7C0-4EAC-9918-C9D70ECC306B}"/>
          </ac:spMkLst>
        </pc:spChg>
        <pc:spChg chg="mod">
          <ac:chgData name="周 聪" userId="3a7643a4fd805d74" providerId="LiveId" clId="{7886560A-80E0-427D-9C1B-A595511147D5}" dt="2021-06-28T02:52:03.922" v="116" actId="1076"/>
          <ac:spMkLst>
            <pc:docMk/>
            <pc:sldMk cId="3902869680" sldId="316"/>
            <ac:spMk id="194" creationId="{41F92578-637C-440C-A3A1-894A43344FC6}"/>
          </ac:spMkLst>
        </pc:spChg>
        <pc:spChg chg="mod">
          <ac:chgData name="周 聪" userId="3a7643a4fd805d74" providerId="LiveId" clId="{7886560A-80E0-427D-9C1B-A595511147D5}" dt="2021-06-28T02:52:03.922" v="116" actId="1076"/>
          <ac:spMkLst>
            <pc:docMk/>
            <pc:sldMk cId="3902869680" sldId="316"/>
            <ac:spMk id="196" creationId="{127C0D4C-EA18-452E-B90B-FA75115D183F}"/>
          </ac:spMkLst>
        </pc:spChg>
        <pc:spChg chg="mod">
          <ac:chgData name="周 聪" userId="3a7643a4fd805d74" providerId="LiveId" clId="{7886560A-80E0-427D-9C1B-A595511147D5}" dt="2021-06-28T02:52:03.922" v="116" actId="1076"/>
          <ac:spMkLst>
            <pc:docMk/>
            <pc:sldMk cId="3902869680" sldId="316"/>
            <ac:spMk id="197" creationId="{3ACC7319-623B-4FFF-BB79-DF0F9A218069}"/>
          </ac:spMkLst>
        </pc:spChg>
        <pc:spChg chg="mod">
          <ac:chgData name="周 聪" userId="3a7643a4fd805d74" providerId="LiveId" clId="{7886560A-80E0-427D-9C1B-A595511147D5}" dt="2021-06-28T02:52:03.922" v="116" actId="1076"/>
          <ac:spMkLst>
            <pc:docMk/>
            <pc:sldMk cId="3902869680" sldId="316"/>
            <ac:spMk id="198" creationId="{055FD369-4D7F-4ED8-9479-7012A038403D}"/>
          </ac:spMkLst>
        </pc:spChg>
        <pc:spChg chg="mod">
          <ac:chgData name="周 聪" userId="3a7643a4fd805d74" providerId="LiveId" clId="{7886560A-80E0-427D-9C1B-A595511147D5}" dt="2021-06-28T02:52:03.922" v="116" actId="1076"/>
          <ac:spMkLst>
            <pc:docMk/>
            <pc:sldMk cId="3902869680" sldId="316"/>
            <ac:spMk id="203" creationId="{8C371949-ABF6-418F-B529-B65D75785AD1}"/>
          </ac:spMkLst>
        </pc:spChg>
        <pc:spChg chg="mod">
          <ac:chgData name="周 聪" userId="3a7643a4fd805d74" providerId="LiveId" clId="{7886560A-80E0-427D-9C1B-A595511147D5}" dt="2021-06-28T02:52:03.922" v="116" actId="1076"/>
          <ac:spMkLst>
            <pc:docMk/>
            <pc:sldMk cId="3902869680" sldId="316"/>
            <ac:spMk id="204" creationId="{921C2186-C3A1-4187-B91E-A64CFB4661C2}"/>
          </ac:spMkLst>
        </pc:spChg>
        <pc:spChg chg="mod">
          <ac:chgData name="周 聪" userId="3a7643a4fd805d74" providerId="LiveId" clId="{7886560A-80E0-427D-9C1B-A595511147D5}" dt="2021-06-28T02:52:03.922" v="116" actId="1076"/>
          <ac:spMkLst>
            <pc:docMk/>
            <pc:sldMk cId="3902869680" sldId="316"/>
            <ac:spMk id="205" creationId="{629D3632-7149-4C3F-8F28-85A6C3C91CDA}"/>
          </ac:spMkLst>
        </pc:spChg>
        <pc:spChg chg="mod">
          <ac:chgData name="周 聪" userId="3a7643a4fd805d74" providerId="LiveId" clId="{7886560A-80E0-427D-9C1B-A595511147D5}" dt="2021-06-28T02:52:03.922" v="116" actId="1076"/>
          <ac:spMkLst>
            <pc:docMk/>
            <pc:sldMk cId="3902869680" sldId="316"/>
            <ac:spMk id="206" creationId="{578266E6-CCEE-4C03-B658-012BD14B4465}"/>
          </ac:spMkLst>
        </pc:spChg>
        <pc:spChg chg="mod">
          <ac:chgData name="周 聪" userId="3a7643a4fd805d74" providerId="LiveId" clId="{7886560A-80E0-427D-9C1B-A595511147D5}" dt="2021-06-28T02:52:03.922" v="116" actId="1076"/>
          <ac:spMkLst>
            <pc:docMk/>
            <pc:sldMk cId="3902869680" sldId="316"/>
            <ac:spMk id="207" creationId="{E5BF6DA0-6DBE-4809-9117-A2BB962D8E45}"/>
          </ac:spMkLst>
        </pc:spChg>
        <pc:spChg chg="mod">
          <ac:chgData name="周 聪" userId="3a7643a4fd805d74" providerId="LiveId" clId="{7886560A-80E0-427D-9C1B-A595511147D5}" dt="2021-06-28T02:52:03.922" v="116" actId="1076"/>
          <ac:spMkLst>
            <pc:docMk/>
            <pc:sldMk cId="3902869680" sldId="316"/>
            <ac:spMk id="208" creationId="{EB5FD310-EFF7-4A45-8278-B70D24DD877B}"/>
          </ac:spMkLst>
        </pc:spChg>
        <pc:spChg chg="mod">
          <ac:chgData name="周 聪" userId="3a7643a4fd805d74" providerId="LiveId" clId="{7886560A-80E0-427D-9C1B-A595511147D5}" dt="2021-06-28T02:52:03.922" v="116" actId="1076"/>
          <ac:spMkLst>
            <pc:docMk/>
            <pc:sldMk cId="3902869680" sldId="316"/>
            <ac:spMk id="209" creationId="{58F887D6-75F0-464C-A39C-5D87A65E8B6C}"/>
          </ac:spMkLst>
        </pc:spChg>
        <pc:spChg chg="mod">
          <ac:chgData name="周 聪" userId="3a7643a4fd805d74" providerId="LiveId" clId="{7886560A-80E0-427D-9C1B-A595511147D5}" dt="2021-06-28T02:52:03.922" v="116" actId="1076"/>
          <ac:spMkLst>
            <pc:docMk/>
            <pc:sldMk cId="3902869680" sldId="316"/>
            <ac:spMk id="210" creationId="{2CBC4E5B-E35F-4502-BE42-EE3C28E3D224}"/>
          </ac:spMkLst>
        </pc:spChg>
        <pc:spChg chg="mod">
          <ac:chgData name="周 聪" userId="3a7643a4fd805d74" providerId="LiveId" clId="{7886560A-80E0-427D-9C1B-A595511147D5}" dt="2021-06-28T02:52:03.922" v="116" actId="1076"/>
          <ac:spMkLst>
            <pc:docMk/>
            <pc:sldMk cId="3902869680" sldId="316"/>
            <ac:spMk id="211" creationId="{4EFDE692-97F9-447B-B829-F68A639C6765}"/>
          </ac:spMkLst>
        </pc:spChg>
        <pc:spChg chg="mod">
          <ac:chgData name="周 聪" userId="3a7643a4fd805d74" providerId="LiveId" clId="{7886560A-80E0-427D-9C1B-A595511147D5}" dt="2021-06-28T02:52:03.922" v="116" actId="1076"/>
          <ac:spMkLst>
            <pc:docMk/>
            <pc:sldMk cId="3902869680" sldId="316"/>
            <ac:spMk id="212" creationId="{7D032672-9887-4C4F-A199-6B1B3ED0D595}"/>
          </ac:spMkLst>
        </pc:spChg>
        <pc:spChg chg="mod">
          <ac:chgData name="周 聪" userId="3a7643a4fd805d74" providerId="LiveId" clId="{7886560A-80E0-427D-9C1B-A595511147D5}" dt="2021-06-28T02:52:03.922" v="116" actId="1076"/>
          <ac:spMkLst>
            <pc:docMk/>
            <pc:sldMk cId="3902869680" sldId="316"/>
            <ac:spMk id="213" creationId="{013A2169-A640-42F3-8452-79AE9AA148D9}"/>
          </ac:spMkLst>
        </pc:spChg>
        <pc:spChg chg="mod">
          <ac:chgData name="周 聪" userId="3a7643a4fd805d74" providerId="LiveId" clId="{7886560A-80E0-427D-9C1B-A595511147D5}" dt="2021-06-28T02:52:03.922" v="116" actId="1076"/>
          <ac:spMkLst>
            <pc:docMk/>
            <pc:sldMk cId="3902869680" sldId="316"/>
            <ac:spMk id="214" creationId="{0EE46A78-3CDB-4B31-9770-58527F9FF376}"/>
          </ac:spMkLst>
        </pc:spChg>
        <pc:spChg chg="mod">
          <ac:chgData name="周 聪" userId="3a7643a4fd805d74" providerId="LiveId" clId="{7886560A-80E0-427D-9C1B-A595511147D5}" dt="2021-06-28T02:52:03.922" v="116" actId="1076"/>
          <ac:spMkLst>
            <pc:docMk/>
            <pc:sldMk cId="3902869680" sldId="316"/>
            <ac:spMk id="215" creationId="{23864757-63D7-4063-92F0-F5C1B3C306B6}"/>
          </ac:spMkLst>
        </pc:spChg>
        <pc:spChg chg="mod">
          <ac:chgData name="周 聪" userId="3a7643a4fd805d74" providerId="LiveId" clId="{7886560A-80E0-427D-9C1B-A595511147D5}" dt="2021-06-28T02:52:03.922" v="116" actId="1076"/>
          <ac:spMkLst>
            <pc:docMk/>
            <pc:sldMk cId="3902869680" sldId="316"/>
            <ac:spMk id="216" creationId="{7735BDE1-2254-476A-A092-39C33608A5DF}"/>
          </ac:spMkLst>
        </pc:spChg>
        <pc:spChg chg="mod">
          <ac:chgData name="周 聪" userId="3a7643a4fd805d74" providerId="LiveId" clId="{7886560A-80E0-427D-9C1B-A595511147D5}" dt="2021-06-28T02:52:03.922" v="116" actId="1076"/>
          <ac:spMkLst>
            <pc:docMk/>
            <pc:sldMk cId="3902869680" sldId="316"/>
            <ac:spMk id="217" creationId="{32BF5E83-5D26-4778-A833-DA97E76ECC30}"/>
          </ac:spMkLst>
        </pc:spChg>
        <pc:spChg chg="mod">
          <ac:chgData name="周 聪" userId="3a7643a4fd805d74" providerId="LiveId" clId="{7886560A-80E0-427D-9C1B-A595511147D5}" dt="2021-06-28T02:52:03.922" v="116" actId="1076"/>
          <ac:spMkLst>
            <pc:docMk/>
            <pc:sldMk cId="3902869680" sldId="316"/>
            <ac:spMk id="219" creationId="{7D37703D-22CA-4BDD-9006-AE39E32D7FB2}"/>
          </ac:spMkLst>
        </pc:spChg>
        <pc:spChg chg="mod">
          <ac:chgData name="周 聪" userId="3a7643a4fd805d74" providerId="LiveId" clId="{7886560A-80E0-427D-9C1B-A595511147D5}" dt="2021-06-28T02:52:03.922" v="116" actId="1076"/>
          <ac:spMkLst>
            <pc:docMk/>
            <pc:sldMk cId="3902869680" sldId="316"/>
            <ac:spMk id="220" creationId="{E6CEC92F-29A2-4EA6-987B-05E7B6043F3A}"/>
          </ac:spMkLst>
        </pc:spChg>
        <pc:spChg chg="mod">
          <ac:chgData name="周 聪" userId="3a7643a4fd805d74" providerId="LiveId" clId="{7886560A-80E0-427D-9C1B-A595511147D5}" dt="2021-06-28T02:52:03.922" v="116" actId="1076"/>
          <ac:spMkLst>
            <pc:docMk/>
            <pc:sldMk cId="3902869680" sldId="316"/>
            <ac:spMk id="221" creationId="{82453EC2-367C-4D58-B47F-4D64A60860C1}"/>
          </ac:spMkLst>
        </pc:spChg>
        <pc:spChg chg="mod">
          <ac:chgData name="周 聪" userId="3a7643a4fd805d74" providerId="LiveId" clId="{7886560A-80E0-427D-9C1B-A595511147D5}" dt="2021-06-28T02:52:03.922" v="116" actId="1076"/>
          <ac:spMkLst>
            <pc:docMk/>
            <pc:sldMk cId="3902869680" sldId="316"/>
            <ac:spMk id="223" creationId="{AE4D0218-8D62-453F-A35D-94494AFEEB40}"/>
          </ac:spMkLst>
        </pc:spChg>
        <pc:spChg chg="mod">
          <ac:chgData name="周 聪" userId="3a7643a4fd805d74" providerId="LiveId" clId="{7886560A-80E0-427D-9C1B-A595511147D5}" dt="2021-06-28T02:52:03.922" v="116" actId="1076"/>
          <ac:spMkLst>
            <pc:docMk/>
            <pc:sldMk cId="3902869680" sldId="316"/>
            <ac:spMk id="224" creationId="{6A7EF09A-F650-4D3E-9B18-847069837FD7}"/>
          </ac:spMkLst>
        </pc:spChg>
        <pc:spChg chg="mod">
          <ac:chgData name="周 聪" userId="3a7643a4fd805d74" providerId="LiveId" clId="{7886560A-80E0-427D-9C1B-A595511147D5}" dt="2021-06-28T02:52:03.922" v="116" actId="1076"/>
          <ac:spMkLst>
            <pc:docMk/>
            <pc:sldMk cId="3902869680" sldId="316"/>
            <ac:spMk id="226" creationId="{EA5A5077-89AC-4C25-A099-6B0970D361BF}"/>
          </ac:spMkLst>
        </pc:spChg>
        <pc:spChg chg="mod">
          <ac:chgData name="周 聪" userId="3a7643a4fd805d74" providerId="LiveId" clId="{7886560A-80E0-427D-9C1B-A595511147D5}" dt="2021-06-28T02:52:03.922" v="116" actId="1076"/>
          <ac:spMkLst>
            <pc:docMk/>
            <pc:sldMk cId="3902869680" sldId="316"/>
            <ac:spMk id="227" creationId="{16050EA6-4774-49E2-B3C4-2FC9DCA8F9E5}"/>
          </ac:spMkLst>
        </pc:spChg>
        <pc:spChg chg="mod">
          <ac:chgData name="周 聪" userId="3a7643a4fd805d74" providerId="LiveId" clId="{7886560A-80E0-427D-9C1B-A595511147D5}" dt="2021-06-28T02:52:03.922" v="116" actId="1076"/>
          <ac:spMkLst>
            <pc:docMk/>
            <pc:sldMk cId="3902869680" sldId="316"/>
            <ac:spMk id="229" creationId="{1B6C8622-8C11-48C9-8A0E-1FFE361ADA01}"/>
          </ac:spMkLst>
        </pc:spChg>
        <pc:spChg chg="mod">
          <ac:chgData name="周 聪" userId="3a7643a4fd805d74" providerId="LiveId" clId="{7886560A-80E0-427D-9C1B-A595511147D5}" dt="2021-06-28T02:52:03.922" v="116" actId="1076"/>
          <ac:spMkLst>
            <pc:docMk/>
            <pc:sldMk cId="3902869680" sldId="316"/>
            <ac:spMk id="230" creationId="{015DFE1D-F5FB-4F49-B2EB-F2FDAC031391}"/>
          </ac:spMkLst>
        </pc:spChg>
        <pc:spChg chg="mod">
          <ac:chgData name="周 聪" userId="3a7643a4fd805d74" providerId="LiveId" clId="{7886560A-80E0-427D-9C1B-A595511147D5}" dt="2021-06-28T02:52:03.922" v="116" actId="1076"/>
          <ac:spMkLst>
            <pc:docMk/>
            <pc:sldMk cId="3902869680" sldId="316"/>
            <ac:spMk id="231" creationId="{C7ACA3A4-562A-4FA3-9D33-4360357161EF}"/>
          </ac:spMkLst>
        </pc:spChg>
        <pc:spChg chg="mod">
          <ac:chgData name="周 聪" userId="3a7643a4fd805d74" providerId="LiveId" clId="{7886560A-80E0-427D-9C1B-A595511147D5}" dt="2021-06-28T02:52:03.922" v="116" actId="1076"/>
          <ac:spMkLst>
            <pc:docMk/>
            <pc:sldMk cId="3902869680" sldId="316"/>
            <ac:spMk id="236" creationId="{8D2EEAF6-4446-4E64-AEE3-4E2428E366DE}"/>
          </ac:spMkLst>
        </pc:spChg>
        <pc:spChg chg="mod">
          <ac:chgData name="周 聪" userId="3a7643a4fd805d74" providerId="LiveId" clId="{7886560A-80E0-427D-9C1B-A595511147D5}" dt="2021-06-28T02:52:03.922" v="116" actId="1076"/>
          <ac:spMkLst>
            <pc:docMk/>
            <pc:sldMk cId="3902869680" sldId="316"/>
            <ac:spMk id="237" creationId="{B4F42FE4-862B-446C-B07C-F949AEB52C7E}"/>
          </ac:spMkLst>
        </pc:spChg>
        <pc:spChg chg="mod">
          <ac:chgData name="周 聪" userId="3a7643a4fd805d74" providerId="LiveId" clId="{7886560A-80E0-427D-9C1B-A595511147D5}" dt="2021-06-28T02:52:03.922" v="116" actId="1076"/>
          <ac:spMkLst>
            <pc:docMk/>
            <pc:sldMk cId="3902869680" sldId="316"/>
            <ac:spMk id="238" creationId="{A76B2BDD-A011-4115-9186-66248C05B0A4}"/>
          </ac:spMkLst>
        </pc:spChg>
        <pc:spChg chg="mod">
          <ac:chgData name="周 聪" userId="3a7643a4fd805d74" providerId="LiveId" clId="{7886560A-80E0-427D-9C1B-A595511147D5}" dt="2021-06-28T02:52:03.922" v="116" actId="1076"/>
          <ac:spMkLst>
            <pc:docMk/>
            <pc:sldMk cId="3902869680" sldId="316"/>
            <ac:spMk id="239" creationId="{C701AF0B-5CFC-4550-9AB2-A8E3A001BCDB}"/>
          </ac:spMkLst>
        </pc:spChg>
        <pc:spChg chg="mod">
          <ac:chgData name="周 聪" userId="3a7643a4fd805d74" providerId="LiveId" clId="{7886560A-80E0-427D-9C1B-A595511147D5}" dt="2021-06-28T02:52:03.922" v="116" actId="1076"/>
          <ac:spMkLst>
            <pc:docMk/>
            <pc:sldMk cId="3902869680" sldId="316"/>
            <ac:spMk id="240" creationId="{7F738DEC-568B-4216-A154-334FCA8903D3}"/>
          </ac:spMkLst>
        </pc:spChg>
        <pc:spChg chg="mod">
          <ac:chgData name="周 聪" userId="3a7643a4fd805d74" providerId="LiveId" clId="{7886560A-80E0-427D-9C1B-A595511147D5}" dt="2021-06-28T02:52:03.922" v="116" actId="1076"/>
          <ac:spMkLst>
            <pc:docMk/>
            <pc:sldMk cId="3902869680" sldId="316"/>
            <ac:spMk id="241" creationId="{27E78270-CBF5-4AF7-A052-3B9DBA39F670}"/>
          </ac:spMkLst>
        </pc:spChg>
        <pc:spChg chg="mod">
          <ac:chgData name="周 聪" userId="3a7643a4fd805d74" providerId="LiveId" clId="{7886560A-80E0-427D-9C1B-A595511147D5}" dt="2021-06-28T02:52:03.922" v="116" actId="1076"/>
          <ac:spMkLst>
            <pc:docMk/>
            <pc:sldMk cId="3902869680" sldId="316"/>
            <ac:spMk id="242" creationId="{30601014-ED49-47B6-9B2E-C79D00CD6FDC}"/>
          </ac:spMkLst>
        </pc:spChg>
        <pc:spChg chg="mod">
          <ac:chgData name="周 聪" userId="3a7643a4fd805d74" providerId="LiveId" clId="{7886560A-80E0-427D-9C1B-A595511147D5}" dt="2021-06-28T02:52:03.922" v="116" actId="1076"/>
          <ac:spMkLst>
            <pc:docMk/>
            <pc:sldMk cId="3902869680" sldId="316"/>
            <ac:spMk id="243" creationId="{15F9716A-B9F7-45D2-A650-14E2C6E2B4BF}"/>
          </ac:spMkLst>
        </pc:spChg>
        <pc:spChg chg="mod">
          <ac:chgData name="周 聪" userId="3a7643a4fd805d74" providerId="LiveId" clId="{7886560A-80E0-427D-9C1B-A595511147D5}" dt="2021-06-28T02:52:03.922" v="116" actId="1076"/>
          <ac:spMkLst>
            <pc:docMk/>
            <pc:sldMk cId="3902869680" sldId="316"/>
            <ac:spMk id="244" creationId="{0085A7D5-34F4-4284-8D11-C0636F6CAD88}"/>
          </ac:spMkLst>
        </pc:spChg>
        <pc:spChg chg="mod">
          <ac:chgData name="周 聪" userId="3a7643a4fd805d74" providerId="LiveId" clId="{7886560A-80E0-427D-9C1B-A595511147D5}" dt="2021-06-28T02:52:03.922" v="116" actId="1076"/>
          <ac:spMkLst>
            <pc:docMk/>
            <pc:sldMk cId="3902869680" sldId="316"/>
            <ac:spMk id="245" creationId="{B021D348-46C6-4A61-9D6D-3D867ABC3FFA}"/>
          </ac:spMkLst>
        </pc:spChg>
        <pc:spChg chg="mod">
          <ac:chgData name="周 聪" userId="3a7643a4fd805d74" providerId="LiveId" clId="{7886560A-80E0-427D-9C1B-A595511147D5}" dt="2021-06-28T02:52:03.922" v="116" actId="1076"/>
          <ac:spMkLst>
            <pc:docMk/>
            <pc:sldMk cId="3902869680" sldId="316"/>
            <ac:spMk id="246" creationId="{976843A5-14B5-4F32-A860-66F4EC462996}"/>
          </ac:spMkLst>
        </pc:spChg>
        <pc:spChg chg="mod">
          <ac:chgData name="周 聪" userId="3a7643a4fd805d74" providerId="LiveId" clId="{7886560A-80E0-427D-9C1B-A595511147D5}" dt="2021-06-28T02:52:03.922" v="116" actId="1076"/>
          <ac:spMkLst>
            <pc:docMk/>
            <pc:sldMk cId="3902869680" sldId="316"/>
            <ac:spMk id="247" creationId="{8BCDE18A-82ED-4D8E-B699-FC19D3C7A5B6}"/>
          </ac:spMkLst>
        </pc:spChg>
        <pc:spChg chg="mod">
          <ac:chgData name="周 聪" userId="3a7643a4fd805d74" providerId="LiveId" clId="{7886560A-80E0-427D-9C1B-A595511147D5}" dt="2021-06-28T02:52:03.922" v="116" actId="1076"/>
          <ac:spMkLst>
            <pc:docMk/>
            <pc:sldMk cId="3902869680" sldId="316"/>
            <ac:spMk id="248" creationId="{75C6D08A-CCB7-4127-B0BA-85FE9E978F86}"/>
          </ac:spMkLst>
        </pc:spChg>
        <pc:spChg chg="mod">
          <ac:chgData name="周 聪" userId="3a7643a4fd805d74" providerId="LiveId" clId="{7886560A-80E0-427D-9C1B-A595511147D5}" dt="2021-06-28T02:52:03.922" v="116" actId="1076"/>
          <ac:spMkLst>
            <pc:docMk/>
            <pc:sldMk cId="3902869680" sldId="316"/>
            <ac:spMk id="249" creationId="{CC588AE1-CF5A-4AD9-8015-3A986C41CD30}"/>
          </ac:spMkLst>
        </pc:spChg>
        <pc:spChg chg="mod">
          <ac:chgData name="周 聪" userId="3a7643a4fd805d74" providerId="LiveId" clId="{7886560A-80E0-427D-9C1B-A595511147D5}" dt="2021-06-28T02:52:03.922" v="116" actId="1076"/>
          <ac:spMkLst>
            <pc:docMk/>
            <pc:sldMk cId="3902869680" sldId="316"/>
            <ac:spMk id="250" creationId="{B0210932-6C93-4A7D-AFBA-FEF8DB8F7E60}"/>
          </ac:spMkLst>
        </pc:spChg>
        <pc:spChg chg="mod">
          <ac:chgData name="周 聪" userId="3a7643a4fd805d74" providerId="LiveId" clId="{7886560A-80E0-427D-9C1B-A595511147D5}" dt="2021-06-28T02:52:03.922" v="116" actId="1076"/>
          <ac:spMkLst>
            <pc:docMk/>
            <pc:sldMk cId="3902869680" sldId="316"/>
            <ac:spMk id="252" creationId="{63A3E7CC-D81A-4DCF-83D1-6978B911600A}"/>
          </ac:spMkLst>
        </pc:spChg>
        <pc:spChg chg="mod">
          <ac:chgData name="周 聪" userId="3a7643a4fd805d74" providerId="LiveId" clId="{7886560A-80E0-427D-9C1B-A595511147D5}" dt="2021-06-28T02:52:03.922" v="116" actId="1076"/>
          <ac:spMkLst>
            <pc:docMk/>
            <pc:sldMk cId="3902869680" sldId="316"/>
            <ac:spMk id="253" creationId="{2BCA80DF-2064-4954-8340-CED9A30C3DC8}"/>
          </ac:spMkLst>
        </pc:spChg>
        <pc:spChg chg="mod">
          <ac:chgData name="周 聪" userId="3a7643a4fd805d74" providerId="LiveId" clId="{7886560A-80E0-427D-9C1B-A595511147D5}" dt="2021-06-28T02:52:03.922" v="116" actId="1076"/>
          <ac:spMkLst>
            <pc:docMk/>
            <pc:sldMk cId="3902869680" sldId="316"/>
            <ac:spMk id="254" creationId="{9385C82C-0EA9-4101-92F6-E277439AE474}"/>
          </ac:spMkLst>
        </pc:spChg>
        <pc:grpChg chg="del">
          <ac:chgData name="周 聪" userId="3a7643a4fd805d74" providerId="LiveId" clId="{7886560A-80E0-427D-9C1B-A595511147D5}" dt="2021-06-28T02:51:44.344" v="114" actId="478"/>
          <ac:grpSpMkLst>
            <pc:docMk/>
            <pc:sldMk cId="3902869680" sldId="316"/>
            <ac:grpSpMk id="9" creationId="{BDB36DE1-72A1-49F7-BC4D-D5E79C4E736B}"/>
          </ac:grpSpMkLst>
        </pc:grpChg>
        <pc:grpChg chg="del">
          <ac:chgData name="周 聪" userId="3a7643a4fd805d74" providerId="LiveId" clId="{7886560A-80E0-427D-9C1B-A595511147D5}" dt="2021-06-28T02:51:44.344" v="114" actId="478"/>
          <ac:grpSpMkLst>
            <pc:docMk/>
            <pc:sldMk cId="3902869680" sldId="316"/>
            <ac:grpSpMk id="46" creationId="{A0A78373-9D79-4A77-A506-37247AED0315}"/>
          </ac:grpSpMkLst>
        </pc:grpChg>
        <pc:grpChg chg="del">
          <ac:chgData name="周 聪" userId="3a7643a4fd805d74" providerId="LiveId" clId="{7886560A-80E0-427D-9C1B-A595511147D5}" dt="2021-06-28T02:51:44.344" v="114" actId="478"/>
          <ac:grpSpMkLst>
            <pc:docMk/>
            <pc:sldMk cId="3902869680" sldId="316"/>
            <ac:grpSpMk id="63" creationId="{7A0FB7C0-D047-466A-8DCB-93CDBDEE7C91}"/>
          </ac:grpSpMkLst>
        </pc:grpChg>
        <pc:grpChg chg="del">
          <ac:chgData name="周 聪" userId="3a7643a4fd805d74" providerId="LiveId" clId="{7886560A-80E0-427D-9C1B-A595511147D5}" dt="2021-06-28T02:51:44.344" v="114" actId="478"/>
          <ac:grpSpMkLst>
            <pc:docMk/>
            <pc:sldMk cId="3902869680" sldId="316"/>
            <ac:grpSpMk id="83" creationId="{E8447F92-8071-4E58-B9E7-CB211C3F8990}"/>
          </ac:grpSpMkLst>
        </pc:grpChg>
        <pc:grpChg chg="add mod">
          <ac:chgData name="周 聪" userId="3a7643a4fd805d74" providerId="LiveId" clId="{7886560A-80E0-427D-9C1B-A595511147D5}" dt="2021-06-28T02:52:03.922" v="116" actId="1076"/>
          <ac:grpSpMkLst>
            <pc:docMk/>
            <pc:sldMk cId="3902869680" sldId="316"/>
            <ac:grpSpMk id="102" creationId="{5DF916C1-46A9-445A-A92F-220F097F4174}"/>
          </ac:grpSpMkLst>
        </pc:grpChg>
        <pc:grpChg chg="mod">
          <ac:chgData name="周 聪" userId="3a7643a4fd805d74" providerId="LiveId" clId="{7886560A-80E0-427D-9C1B-A595511147D5}" dt="2021-06-28T02:52:03.922" v="116" actId="1076"/>
          <ac:grpSpMkLst>
            <pc:docMk/>
            <pc:sldMk cId="3902869680" sldId="316"/>
            <ac:grpSpMk id="104" creationId="{EA574D14-8F56-4743-BF6C-418945AD8468}"/>
          </ac:grpSpMkLst>
        </pc:grpChg>
        <pc:grpChg chg="mod">
          <ac:chgData name="周 聪" userId="3a7643a4fd805d74" providerId="LiveId" clId="{7886560A-80E0-427D-9C1B-A595511147D5}" dt="2021-06-28T02:52:03.922" v="116" actId="1076"/>
          <ac:grpSpMkLst>
            <pc:docMk/>
            <pc:sldMk cId="3902869680" sldId="316"/>
            <ac:grpSpMk id="105" creationId="{A76F7E85-6320-4EE1-87D0-6D5DA03600B2}"/>
          </ac:grpSpMkLst>
        </pc:grpChg>
        <pc:grpChg chg="mod">
          <ac:chgData name="周 聪" userId="3a7643a4fd805d74" providerId="LiveId" clId="{7886560A-80E0-427D-9C1B-A595511147D5}" dt="2021-06-28T02:52:03.922" v="116" actId="1076"/>
          <ac:grpSpMkLst>
            <pc:docMk/>
            <pc:sldMk cId="3902869680" sldId="316"/>
            <ac:grpSpMk id="106" creationId="{6C978AF5-1631-4438-A764-91BAF6A642B9}"/>
          </ac:grpSpMkLst>
        </pc:grpChg>
        <pc:grpChg chg="mod">
          <ac:chgData name="周 聪" userId="3a7643a4fd805d74" providerId="LiveId" clId="{7886560A-80E0-427D-9C1B-A595511147D5}" dt="2021-06-28T02:52:03.922" v="116" actId="1076"/>
          <ac:grpSpMkLst>
            <pc:docMk/>
            <pc:sldMk cId="3902869680" sldId="316"/>
            <ac:grpSpMk id="107" creationId="{9B1DB64E-55F7-4969-990D-C5C1221F4ADB}"/>
          </ac:grpSpMkLst>
        </pc:grpChg>
        <pc:grpChg chg="mod">
          <ac:chgData name="周 聪" userId="3a7643a4fd805d74" providerId="LiveId" clId="{7886560A-80E0-427D-9C1B-A595511147D5}" dt="2021-06-28T02:52:03.922" v="116" actId="1076"/>
          <ac:grpSpMkLst>
            <pc:docMk/>
            <pc:sldMk cId="3902869680" sldId="316"/>
            <ac:grpSpMk id="123" creationId="{48B887A5-6DF4-486F-8643-EA7BCB92AE8C}"/>
          </ac:grpSpMkLst>
        </pc:grpChg>
        <pc:grpChg chg="mod">
          <ac:chgData name="周 聪" userId="3a7643a4fd805d74" providerId="LiveId" clId="{7886560A-80E0-427D-9C1B-A595511147D5}" dt="2021-06-28T02:52:03.922" v="116" actId="1076"/>
          <ac:grpSpMkLst>
            <pc:docMk/>
            <pc:sldMk cId="3902869680" sldId="316"/>
            <ac:grpSpMk id="126" creationId="{997A2CC7-EA40-4664-A702-86C9738C2239}"/>
          </ac:grpSpMkLst>
        </pc:grpChg>
        <pc:grpChg chg="mod">
          <ac:chgData name="周 聪" userId="3a7643a4fd805d74" providerId="LiveId" clId="{7886560A-80E0-427D-9C1B-A595511147D5}" dt="2021-06-28T02:52:03.922" v="116" actId="1076"/>
          <ac:grpSpMkLst>
            <pc:docMk/>
            <pc:sldMk cId="3902869680" sldId="316"/>
            <ac:grpSpMk id="129" creationId="{28E48C29-26D0-4ABE-8320-71FD215D81CB}"/>
          </ac:grpSpMkLst>
        </pc:grpChg>
        <pc:grpChg chg="mod">
          <ac:chgData name="周 聪" userId="3a7643a4fd805d74" providerId="LiveId" clId="{7886560A-80E0-427D-9C1B-A595511147D5}" dt="2021-06-28T02:52:03.922" v="116" actId="1076"/>
          <ac:grpSpMkLst>
            <pc:docMk/>
            <pc:sldMk cId="3902869680" sldId="316"/>
            <ac:grpSpMk id="133" creationId="{8FBE6378-4AE2-4491-968B-5301F67493EF}"/>
          </ac:grpSpMkLst>
        </pc:grpChg>
        <pc:grpChg chg="mod">
          <ac:chgData name="周 聪" userId="3a7643a4fd805d74" providerId="LiveId" clId="{7886560A-80E0-427D-9C1B-A595511147D5}" dt="2021-06-28T02:52:03.922" v="116" actId="1076"/>
          <ac:grpSpMkLst>
            <pc:docMk/>
            <pc:sldMk cId="3902869680" sldId="316"/>
            <ac:grpSpMk id="134" creationId="{55E5A934-B0DF-4758-B5DE-DC8096086286}"/>
          </ac:grpSpMkLst>
        </pc:grpChg>
        <pc:grpChg chg="mod">
          <ac:chgData name="周 聪" userId="3a7643a4fd805d74" providerId="LiveId" clId="{7886560A-80E0-427D-9C1B-A595511147D5}" dt="2021-06-28T02:52:03.922" v="116" actId="1076"/>
          <ac:grpSpMkLst>
            <pc:docMk/>
            <pc:sldMk cId="3902869680" sldId="316"/>
            <ac:grpSpMk id="135" creationId="{E2B5E446-DBCE-4C5D-9712-F53F09CA3745}"/>
          </ac:grpSpMkLst>
        </pc:grpChg>
        <pc:grpChg chg="mod">
          <ac:chgData name="周 聪" userId="3a7643a4fd805d74" providerId="LiveId" clId="{7886560A-80E0-427D-9C1B-A595511147D5}" dt="2021-06-28T02:52:03.922" v="116" actId="1076"/>
          <ac:grpSpMkLst>
            <pc:docMk/>
            <pc:sldMk cId="3902869680" sldId="316"/>
            <ac:grpSpMk id="136" creationId="{4FEF05F5-DC56-4858-854F-6EF526C17A1D}"/>
          </ac:grpSpMkLst>
        </pc:grpChg>
        <pc:grpChg chg="mod">
          <ac:chgData name="周 聪" userId="3a7643a4fd805d74" providerId="LiveId" clId="{7886560A-80E0-427D-9C1B-A595511147D5}" dt="2021-06-28T02:52:03.922" v="116" actId="1076"/>
          <ac:grpSpMkLst>
            <pc:docMk/>
            <pc:sldMk cId="3902869680" sldId="316"/>
            <ac:grpSpMk id="152" creationId="{2BD3E689-ABBA-42C9-AFA7-CE31D323A774}"/>
          </ac:grpSpMkLst>
        </pc:grpChg>
        <pc:grpChg chg="mod">
          <ac:chgData name="周 聪" userId="3a7643a4fd805d74" providerId="LiveId" clId="{7886560A-80E0-427D-9C1B-A595511147D5}" dt="2021-06-28T02:52:03.922" v="116" actId="1076"/>
          <ac:grpSpMkLst>
            <pc:docMk/>
            <pc:sldMk cId="3902869680" sldId="316"/>
            <ac:grpSpMk id="156" creationId="{3B31B364-470C-4149-ADCA-3303E70A280E}"/>
          </ac:grpSpMkLst>
        </pc:grpChg>
        <pc:grpChg chg="mod">
          <ac:chgData name="周 聪" userId="3a7643a4fd805d74" providerId="LiveId" clId="{7886560A-80E0-427D-9C1B-A595511147D5}" dt="2021-06-28T02:52:03.922" v="116" actId="1076"/>
          <ac:grpSpMkLst>
            <pc:docMk/>
            <pc:sldMk cId="3902869680" sldId="316"/>
            <ac:grpSpMk id="159" creationId="{9285506D-DF82-4EF9-AEB6-3468D1217400}"/>
          </ac:grpSpMkLst>
        </pc:grpChg>
        <pc:grpChg chg="mod">
          <ac:chgData name="周 聪" userId="3a7643a4fd805d74" providerId="LiveId" clId="{7886560A-80E0-427D-9C1B-A595511147D5}" dt="2021-06-28T02:52:03.922" v="116" actId="1076"/>
          <ac:grpSpMkLst>
            <pc:docMk/>
            <pc:sldMk cId="3902869680" sldId="316"/>
            <ac:grpSpMk id="162" creationId="{2EE1B64B-DB6D-459B-975F-67F4FF769EE1}"/>
          </ac:grpSpMkLst>
        </pc:grpChg>
        <pc:grpChg chg="mod">
          <ac:chgData name="周 聪" userId="3a7643a4fd805d74" providerId="LiveId" clId="{7886560A-80E0-427D-9C1B-A595511147D5}" dt="2021-06-28T02:52:03.922" v="116" actId="1076"/>
          <ac:grpSpMkLst>
            <pc:docMk/>
            <pc:sldMk cId="3902869680" sldId="316"/>
            <ac:grpSpMk id="166" creationId="{8FDCFAD6-7ED9-4965-B6D1-599ED20C4BE6}"/>
          </ac:grpSpMkLst>
        </pc:grpChg>
        <pc:grpChg chg="mod">
          <ac:chgData name="周 聪" userId="3a7643a4fd805d74" providerId="LiveId" clId="{7886560A-80E0-427D-9C1B-A595511147D5}" dt="2021-06-28T02:52:03.922" v="116" actId="1076"/>
          <ac:grpSpMkLst>
            <pc:docMk/>
            <pc:sldMk cId="3902869680" sldId="316"/>
            <ac:grpSpMk id="167" creationId="{60747A32-584D-4144-9466-BA809D8DE202}"/>
          </ac:grpSpMkLst>
        </pc:grpChg>
        <pc:grpChg chg="mod">
          <ac:chgData name="周 聪" userId="3a7643a4fd805d74" providerId="LiveId" clId="{7886560A-80E0-427D-9C1B-A595511147D5}" dt="2021-06-28T02:52:03.922" v="116" actId="1076"/>
          <ac:grpSpMkLst>
            <pc:docMk/>
            <pc:sldMk cId="3902869680" sldId="316"/>
            <ac:grpSpMk id="168" creationId="{11DD7731-BB42-418B-B610-3A82634AFF6B}"/>
          </ac:grpSpMkLst>
        </pc:grpChg>
        <pc:grpChg chg="mod">
          <ac:chgData name="周 聪" userId="3a7643a4fd805d74" providerId="LiveId" clId="{7886560A-80E0-427D-9C1B-A595511147D5}" dt="2021-06-28T02:52:03.922" v="116" actId="1076"/>
          <ac:grpSpMkLst>
            <pc:docMk/>
            <pc:sldMk cId="3902869680" sldId="316"/>
            <ac:grpSpMk id="169" creationId="{1E38744B-2C23-4863-A46F-52C16369830B}"/>
          </ac:grpSpMkLst>
        </pc:grpChg>
        <pc:grpChg chg="mod">
          <ac:chgData name="周 聪" userId="3a7643a4fd805d74" providerId="LiveId" clId="{7886560A-80E0-427D-9C1B-A595511147D5}" dt="2021-06-28T02:52:03.922" v="116" actId="1076"/>
          <ac:grpSpMkLst>
            <pc:docMk/>
            <pc:sldMk cId="3902869680" sldId="316"/>
            <ac:grpSpMk id="185" creationId="{6A513020-8C29-4E53-93C9-C9C1629B9627}"/>
          </ac:grpSpMkLst>
        </pc:grpChg>
        <pc:grpChg chg="mod">
          <ac:chgData name="周 聪" userId="3a7643a4fd805d74" providerId="LiveId" clId="{7886560A-80E0-427D-9C1B-A595511147D5}" dt="2021-06-28T02:52:03.922" v="116" actId="1076"/>
          <ac:grpSpMkLst>
            <pc:docMk/>
            <pc:sldMk cId="3902869680" sldId="316"/>
            <ac:grpSpMk id="189" creationId="{C39BD462-B243-4DB2-B5A2-A646F8E43A67}"/>
          </ac:grpSpMkLst>
        </pc:grpChg>
        <pc:grpChg chg="mod">
          <ac:chgData name="周 聪" userId="3a7643a4fd805d74" providerId="LiveId" clId="{7886560A-80E0-427D-9C1B-A595511147D5}" dt="2021-06-28T02:52:03.922" v="116" actId="1076"/>
          <ac:grpSpMkLst>
            <pc:docMk/>
            <pc:sldMk cId="3902869680" sldId="316"/>
            <ac:grpSpMk id="192" creationId="{4713B2BA-915A-43B9-8FA0-0FC51B65FAD1}"/>
          </ac:grpSpMkLst>
        </pc:grpChg>
        <pc:grpChg chg="mod">
          <ac:chgData name="周 聪" userId="3a7643a4fd805d74" providerId="LiveId" clId="{7886560A-80E0-427D-9C1B-A595511147D5}" dt="2021-06-28T02:52:03.922" v="116" actId="1076"/>
          <ac:grpSpMkLst>
            <pc:docMk/>
            <pc:sldMk cId="3902869680" sldId="316"/>
            <ac:grpSpMk id="195" creationId="{CC100CE5-44E0-4009-974D-C21D5EC871E6}"/>
          </ac:grpSpMkLst>
        </pc:grpChg>
        <pc:grpChg chg="mod">
          <ac:chgData name="周 聪" userId="3a7643a4fd805d74" providerId="LiveId" clId="{7886560A-80E0-427D-9C1B-A595511147D5}" dt="2021-06-28T02:52:03.922" v="116" actId="1076"/>
          <ac:grpSpMkLst>
            <pc:docMk/>
            <pc:sldMk cId="3902869680" sldId="316"/>
            <ac:grpSpMk id="199" creationId="{A0AC2322-7DCA-45DD-8101-1F449AFA73EF}"/>
          </ac:grpSpMkLst>
        </pc:grpChg>
        <pc:grpChg chg="mod">
          <ac:chgData name="周 聪" userId="3a7643a4fd805d74" providerId="LiveId" clId="{7886560A-80E0-427D-9C1B-A595511147D5}" dt="2021-06-28T02:52:03.922" v="116" actId="1076"/>
          <ac:grpSpMkLst>
            <pc:docMk/>
            <pc:sldMk cId="3902869680" sldId="316"/>
            <ac:grpSpMk id="200" creationId="{6EEE2134-8CE0-4BAD-A380-A034439AAA30}"/>
          </ac:grpSpMkLst>
        </pc:grpChg>
        <pc:grpChg chg="mod">
          <ac:chgData name="周 聪" userId="3a7643a4fd805d74" providerId="LiveId" clId="{7886560A-80E0-427D-9C1B-A595511147D5}" dt="2021-06-28T02:52:03.922" v="116" actId="1076"/>
          <ac:grpSpMkLst>
            <pc:docMk/>
            <pc:sldMk cId="3902869680" sldId="316"/>
            <ac:grpSpMk id="201" creationId="{E0CB39E8-8EC9-4417-A56C-DCBF11635159}"/>
          </ac:grpSpMkLst>
        </pc:grpChg>
        <pc:grpChg chg="mod">
          <ac:chgData name="周 聪" userId="3a7643a4fd805d74" providerId="LiveId" clId="{7886560A-80E0-427D-9C1B-A595511147D5}" dt="2021-06-28T02:52:03.922" v="116" actId="1076"/>
          <ac:grpSpMkLst>
            <pc:docMk/>
            <pc:sldMk cId="3902869680" sldId="316"/>
            <ac:grpSpMk id="202" creationId="{F5C73B5C-886A-4156-8429-A907F2FC2043}"/>
          </ac:grpSpMkLst>
        </pc:grpChg>
        <pc:grpChg chg="mod">
          <ac:chgData name="周 聪" userId="3a7643a4fd805d74" providerId="LiveId" clId="{7886560A-80E0-427D-9C1B-A595511147D5}" dt="2021-06-28T02:52:03.922" v="116" actId="1076"/>
          <ac:grpSpMkLst>
            <pc:docMk/>
            <pc:sldMk cId="3902869680" sldId="316"/>
            <ac:grpSpMk id="218" creationId="{046CA17E-C6B0-4903-AD5B-748AEB5017E2}"/>
          </ac:grpSpMkLst>
        </pc:grpChg>
        <pc:grpChg chg="mod">
          <ac:chgData name="周 聪" userId="3a7643a4fd805d74" providerId="LiveId" clId="{7886560A-80E0-427D-9C1B-A595511147D5}" dt="2021-06-28T02:52:03.922" v="116" actId="1076"/>
          <ac:grpSpMkLst>
            <pc:docMk/>
            <pc:sldMk cId="3902869680" sldId="316"/>
            <ac:grpSpMk id="222" creationId="{CA6AABF7-E6DF-4958-9CF8-C8C3709AD99A}"/>
          </ac:grpSpMkLst>
        </pc:grpChg>
        <pc:grpChg chg="mod">
          <ac:chgData name="周 聪" userId="3a7643a4fd805d74" providerId="LiveId" clId="{7886560A-80E0-427D-9C1B-A595511147D5}" dt="2021-06-28T02:52:03.922" v="116" actId="1076"/>
          <ac:grpSpMkLst>
            <pc:docMk/>
            <pc:sldMk cId="3902869680" sldId="316"/>
            <ac:grpSpMk id="225" creationId="{5EABF7ED-F774-4DC9-ACB6-84FC48F12324}"/>
          </ac:grpSpMkLst>
        </pc:grpChg>
        <pc:grpChg chg="mod">
          <ac:chgData name="周 聪" userId="3a7643a4fd805d74" providerId="LiveId" clId="{7886560A-80E0-427D-9C1B-A595511147D5}" dt="2021-06-28T02:52:03.922" v="116" actId="1076"/>
          <ac:grpSpMkLst>
            <pc:docMk/>
            <pc:sldMk cId="3902869680" sldId="316"/>
            <ac:grpSpMk id="228" creationId="{A95D3ACA-A88C-44C7-A39F-48ADC86AC842}"/>
          </ac:grpSpMkLst>
        </pc:grpChg>
        <pc:grpChg chg="mod">
          <ac:chgData name="周 聪" userId="3a7643a4fd805d74" providerId="LiveId" clId="{7886560A-80E0-427D-9C1B-A595511147D5}" dt="2021-06-28T02:52:03.922" v="116" actId="1076"/>
          <ac:grpSpMkLst>
            <pc:docMk/>
            <pc:sldMk cId="3902869680" sldId="316"/>
            <ac:grpSpMk id="232" creationId="{B5BF971D-FC37-45EF-89FD-24ECE8ECBB96}"/>
          </ac:grpSpMkLst>
        </pc:grpChg>
        <pc:grpChg chg="mod">
          <ac:chgData name="周 聪" userId="3a7643a4fd805d74" providerId="LiveId" clId="{7886560A-80E0-427D-9C1B-A595511147D5}" dt="2021-06-28T02:52:03.922" v="116" actId="1076"/>
          <ac:grpSpMkLst>
            <pc:docMk/>
            <pc:sldMk cId="3902869680" sldId="316"/>
            <ac:grpSpMk id="233" creationId="{48081747-6C18-4CF9-A286-EB48281B995B}"/>
          </ac:grpSpMkLst>
        </pc:grpChg>
        <pc:grpChg chg="mod">
          <ac:chgData name="周 聪" userId="3a7643a4fd805d74" providerId="LiveId" clId="{7886560A-80E0-427D-9C1B-A595511147D5}" dt="2021-06-28T02:52:03.922" v="116" actId="1076"/>
          <ac:grpSpMkLst>
            <pc:docMk/>
            <pc:sldMk cId="3902869680" sldId="316"/>
            <ac:grpSpMk id="234" creationId="{B8A1E322-8595-4979-B57E-2A6EA015AA1E}"/>
          </ac:grpSpMkLst>
        </pc:grpChg>
        <pc:grpChg chg="mod">
          <ac:chgData name="周 聪" userId="3a7643a4fd805d74" providerId="LiveId" clId="{7886560A-80E0-427D-9C1B-A595511147D5}" dt="2021-06-28T02:52:03.922" v="116" actId="1076"/>
          <ac:grpSpMkLst>
            <pc:docMk/>
            <pc:sldMk cId="3902869680" sldId="316"/>
            <ac:grpSpMk id="235" creationId="{7E869CAC-B2F6-4619-BD22-B1BF394BE385}"/>
          </ac:grpSpMkLst>
        </pc:grpChg>
        <pc:grpChg chg="mod">
          <ac:chgData name="周 聪" userId="3a7643a4fd805d74" providerId="LiveId" clId="{7886560A-80E0-427D-9C1B-A595511147D5}" dt="2021-06-28T02:52:03.922" v="116" actId="1076"/>
          <ac:grpSpMkLst>
            <pc:docMk/>
            <pc:sldMk cId="3902869680" sldId="316"/>
            <ac:grpSpMk id="251" creationId="{00B47AEA-202F-41FF-B2EB-79997AA37490}"/>
          </ac:grpSpMkLst>
        </pc:grpChg>
      </pc:sldChg>
      <pc:sldChg chg="addSp delSp modSp add mod modTransition">
        <pc:chgData name="周 聪" userId="3a7643a4fd805d74" providerId="LiveId" clId="{7886560A-80E0-427D-9C1B-A595511147D5}" dt="2021-06-28T02:57:19.269" v="150"/>
        <pc:sldMkLst>
          <pc:docMk/>
          <pc:sldMk cId="1696615829" sldId="317"/>
        </pc:sldMkLst>
        <pc:spChg chg="del">
          <ac:chgData name="周 聪" userId="3a7643a4fd805d74" providerId="LiveId" clId="{7886560A-80E0-427D-9C1B-A595511147D5}" dt="2021-06-28T02:54:35.248" v="125" actId="478"/>
          <ac:spMkLst>
            <pc:docMk/>
            <pc:sldMk cId="1696615829" sldId="317"/>
            <ac:spMk id="97" creationId="{AC4A6D23-C540-4E35-BC95-074CC6F50482}"/>
          </ac:spMkLst>
        </pc:spChg>
        <pc:spChg chg="del">
          <ac:chgData name="周 聪" userId="3a7643a4fd805d74" providerId="LiveId" clId="{7886560A-80E0-427D-9C1B-A595511147D5}" dt="2021-06-28T02:54:35.248" v="125" actId="478"/>
          <ac:spMkLst>
            <pc:docMk/>
            <pc:sldMk cId="1696615829" sldId="317"/>
            <ac:spMk id="98" creationId="{15567B56-2ADA-44C9-9CF5-97C0280B0A05}"/>
          </ac:spMkLst>
        </pc:spChg>
        <pc:spChg chg="del">
          <ac:chgData name="周 聪" userId="3a7643a4fd805d74" providerId="LiveId" clId="{7886560A-80E0-427D-9C1B-A595511147D5}" dt="2021-06-28T02:54:35.248" v="125" actId="478"/>
          <ac:spMkLst>
            <pc:docMk/>
            <pc:sldMk cId="1696615829" sldId="317"/>
            <ac:spMk id="99" creationId="{097ED6F3-557B-4373-9D0A-EEB1965AC426}"/>
          </ac:spMkLst>
        </pc:spChg>
        <pc:spChg chg="del">
          <ac:chgData name="周 聪" userId="3a7643a4fd805d74" providerId="LiveId" clId="{7886560A-80E0-427D-9C1B-A595511147D5}" dt="2021-06-28T02:54:35.248" v="125" actId="478"/>
          <ac:spMkLst>
            <pc:docMk/>
            <pc:sldMk cId="1696615829" sldId="317"/>
            <ac:spMk id="100" creationId="{05C9DE98-E5FF-44C3-8679-489E8600614B}"/>
          </ac:spMkLst>
        </pc:spChg>
        <pc:spChg chg="del">
          <ac:chgData name="周 聪" userId="3a7643a4fd805d74" providerId="LiveId" clId="{7886560A-80E0-427D-9C1B-A595511147D5}" dt="2021-06-28T02:54:35.248" v="125" actId="478"/>
          <ac:spMkLst>
            <pc:docMk/>
            <pc:sldMk cId="1696615829" sldId="317"/>
            <ac:spMk id="101" creationId="{E5CC3D18-3E81-483E-ACCD-2CFB336E6611}"/>
          </ac:spMkLst>
        </pc:spChg>
        <pc:grpChg chg="del">
          <ac:chgData name="周 聪" userId="3a7643a4fd805d74" providerId="LiveId" clId="{7886560A-80E0-427D-9C1B-A595511147D5}" dt="2021-06-28T02:54:35.248" v="125" actId="478"/>
          <ac:grpSpMkLst>
            <pc:docMk/>
            <pc:sldMk cId="1696615829" sldId="317"/>
            <ac:grpSpMk id="102" creationId="{5DF916C1-46A9-445A-A92F-220F097F4174}"/>
          </ac:grpSpMkLst>
        </pc:grpChg>
        <pc:picChg chg="add mod">
          <ac:chgData name="周 聪" userId="3a7643a4fd805d74" providerId="LiveId" clId="{7886560A-80E0-427D-9C1B-A595511147D5}" dt="2021-06-28T02:55:08.798" v="137" actId="1035"/>
          <ac:picMkLst>
            <pc:docMk/>
            <pc:sldMk cId="1696615829" sldId="317"/>
            <ac:picMk id="3" creationId="{41511C78-1A9A-40FA-B4A7-57CD27F0780C}"/>
          </ac:picMkLst>
        </pc:picChg>
      </pc:sldChg>
      <pc:sldChg chg="addSp delSp modSp add mod modTransition">
        <pc:chgData name="周 聪" userId="3a7643a4fd805d74" providerId="LiveId" clId="{7886560A-80E0-427D-9C1B-A595511147D5}" dt="2021-06-28T02:57:19.269" v="150"/>
        <pc:sldMkLst>
          <pc:docMk/>
          <pc:sldMk cId="3334575652" sldId="318"/>
        </pc:sldMkLst>
        <pc:picChg chg="del">
          <ac:chgData name="周 聪" userId="3a7643a4fd805d74" providerId="LiveId" clId="{7886560A-80E0-427D-9C1B-A595511147D5}" dt="2021-06-28T02:55:32.941" v="139" actId="478"/>
          <ac:picMkLst>
            <pc:docMk/>
            <pc:sldMk cId="3334575652" sldId="318"/>
            <ac:picMk id="3" creationId="{41511C78-1A9A-40FA-B4A7-57CD27F0780C}"/>
          </ac:picMkLst>
        </pc:picChg>
        <pc:picChg chg="add mod">
          <ac:chgData name="周 聪" userId="3a7643a4fd805d74" providerId="LiveId" clId="{7886560A-80E0-427D-9C1B-A595511147D5}" dt="2021-06-28T02:56:03.325" v="142" actId="1076"/>
          <ac:picMkLst>
            <pc:docMk/>
            <pc:sldMk cId="3334575652" sldId="318"/>
            <ac:picMk id="4" creationId="{81CC30C2-96CC-40F3-AD9D-FE68551CED9E}"/>
          </ac:picMkLst>
        </pc:picChg>
      </pc:sldChg>
      <pc:sldChg chg="addSp modSp new mod modTransition">
        <pc:chgData name="周 聪" userId="3a7643a4fd805d74" providerId="LiveId" clId="{7886560A-80E0-427D-9C1B-A595511147D5}" dt="2021-06-28T02:59:29.436" v="181" actId="1076"/>
        <pc:sldMkLst>
          <pc:docMk/>
          <pc:sldMk cId="1046492925" sldId="319"/>
        </pc:sldMkLst>
        <pc:spChg chg="add mod">
          <ac:chgData name="周 聪" userId="3a7643a4fd805d74" providerId="LiveId" clId="{7886560A-80E0-427D-9C1B-A595511147D5}" dt="2021-06-28T02:56:58.065" v="147"/>
          <ac:spMkLst>
            <pc:docMk/>
            <pc:sldMk cId="1046492925" sldId="319"/>
            <ac:spMk id="4" creationId="{16FEB47F-3222-4C7B-BB9D-DD4744D8BEF8}"/>
          </ac:spMkLst>
        </pc:spChg>
        <pc:spChg chg="mod">
          <ac:chgData name="周 聪" userId="3a7643a4fd805d74" providerId="LiveId" clId="{7886560A-80E0-427D-9C1B-A595511147D5}" dt="2021-06-28T02:56:58.065" v="147"/>
          <ac:spMkLst>
            <pc:docMk/>
            <pc:sldMk cId="1046492925" sldId="319"/>
            <ac:spMk id="7" creationId="{E8A484BE-1F6F-4644-9464-589A5B4DCED5}"/>
          </ac:spMkLst>
        </pc:spChg>
        <pc:spChg chg="mod">
          <ac:chgData name="周 聪" userId="3a7643a4fd805d74" providerId="LiveId" clId="{7886560A-80E0-427D-9C1B-A595511147D5}" dt="2021-06-28T02:56:58.065" v="147"/>
          <ac:spMkLst>
            <pc:docMk/>
            <pc:sldMk cId="1046492925" sldId="319"/>
            <ac:spMk id="9" creationId="{5BECA140-3C71-44D5-9A03-9BE5581EF053}"/>
          </ac:spMkLst>
        </pc:spChg>
        <pc:spChg chg="mod">
          <ac:chgData name="周 聪" userId="3a7643a4fd805d74" providerId="LiveId" clId="{7886560A-80E0-427D-9C1B-A595511147D5}" dt="2021-06-28T02:56:58.065" v="147"/>
          <ac:spMkLst>
            <pc:docMk/>
            <pc:sldMk cId="1046492925" sldId="319"/>
            <ac:spMk id="10" creationId="{97757ACA-9FFE-4A25-BF87-FD1F776607EE}"/>
          </ac:spMkLst>
        </pc:spChg>
        <pc:spChg chg="mod">
          <ac:chgData name="周 聪" userId="3a7643a4fd805d74" providerId="LiveId" clId="{7886560A-80E0-427D-9C1B-A595511147D5}" dt="2021-06-28T02:56:58.065" v="147"/>
          <ac:spMkLst>
            <pc:docMk/>
            <pc:sldMk cId="1046492925" sldId="319"/>
            <ac:spMk id="11" creationId="{4E1DC99A-7A78-46E8-9B24-2319DE1278B3}"/>
          </ac:spMkLst>
        </pc:spChg>
        <pc:grpChg chg="add mod">
          <ac:chgData name="周 聪" userId="3a7643a4fd805d74" providerId="LiveId" clId="{7886560A-80E0-427D-9C1B-A595511147D5}" dt="2021-06-28T02:56:58.065" v="147"/>
          <ac:grpSpMkLst>
            <pc:docMk/>
            <pc:sldMk cId="1046492925" sldId="319"/>
            <ac:grpSpMk id="5" creationId="{2ECB5C55-EE1F-4870-ADE8-7133D239ECA8}"/>
          </ac:grpSpMkLst>
        </pc:grpChg>
        <pc:grpChg chg="mod">
          <ac:chgData name="周 聪" userId="3a7643a4fd805d74" providerId="LiveId" clId="{7886560A-80E0-427D-9C1B-A595511147D5}" dt="2021-06-28T02:56:58.065" v="147"/>
          <ac:grpSpMkLst>
            <pc:docMk/>
            <pc:sldMk cId="1046492925" sldId="319"/>
            <ac:grpSpMk id="6" creationId="{2D10D874-EB8A-4ADA-AB60-5784B8AE07AD}"/>
          </ac:grpSpMkLst>
        </pc:grpChg>
        <pc:grpChg chg="mod">
          <ac:chgData name="周 聪" userId="3a7643a4fd805d74" providerId="LiveId" clId="{7886560A-80E0-427D-9C1B-A595511147D5}" dt="2021-06-28T02:56:58.065" v="147"/>
          <ac:grpSpMkLst>
            <pc:docMk/>
            <pc:sldMk cId="1046492925" sldId="319"/>
            <ac:grpSpMk id="8" creationId="{B3E15254-6470-4238-A8C8-7A6502723495}"/>
          </ac:grpSpMkLst>
        </pc:grpChg>
        <pc:picChg chg="add mod">
          <ac:chgData name="周 聪" userId="3a7643a4fd805d74" providerId="LiveId" clId="{7886560A-80E0-427D-9C1B-A595511147D5}" dt="2021-06-28T02:59:29.436" v="181" actId="1076"/>
          <ac:picMkLst>
            <pc:docMk/>
            <pc:sldMk cId="1046492925" sldId="319"/>
            <ac:picMk id="3" creationId="{1B3D5405-1757-414F-BA2F-14F93C81F691}"/>
          </ac:picMkLst>
        </pc:picChg>
      </pc:sldChg>
    </pc:docChg>
  </pc:docChgLst>
  <pc:docChgLst>
    <pc:chgData name="周 聪" userId="3a7643a4fd805d74" providerId="LiveId" clId="{881273A9-CECC-4C3C-B03C-1AFAFF58D66C}"/>
    <pc:docChg chg="undo redo custSel addSld delSld modSld sldOrd">
      <pc:chgData name="周 聪" userId="3a7643a4fd805d74" providerId="LiveId" clId="{881273A9-CECC-4C3C-B03C-1AFAFF58D66C}" dt="2021-06-28T01:06:33.296" v="7170" actId="14100"/>
      <pc:docMkLst>
        <pc:docMk/>
      </pc:docMkLst>
      <pc:sldChg chg="addSp delSp modSp mod">
        <pc:chgData name="周 聪" userId="3a7643a4fd805d74" providerId="LiveId" clId="{881273A9-CECC-4C3C-B03C-1AFAFF58D66C}" dt="2021-06-27T18:57:23.184" v="5680" actId="1076"/>
        <pc:sldMkLst>
          <pc:docMk/>
          <pc:sldMk cId="0" sldId="256"/>
        </pc:sldMkLst>
        <pc:spChg chg="del mod">
          <ac:chgData name="周 聪" userId="3a7643a4fd805d74" providerId="LiveId" clId="{881273A9-CECC-4C3C-B03C-1AFAFF58D66C}" dt="2021-06-27T18:57:08.235" v="5677" actId="478"/>
          <ac:spMkLst>
            <pc:docMk/>
            <pc:sldMk cId="0" sldId="256"/>
            <ac:spMk id="6" creationId="{00000000-0000-0000-0000-000000000000}"/>
          </ac:spMkLst>
        </pc:spChg>
        <pc:spChg chg="del mod">
          <ac:chgData name="周 聪" userId="3a7643a4fd805d74" providerId="LiveId" clId="{881273A9-CECC-4C3C-B03C-1AFAFF58D66C}" dt="2021-06-27T18:56:54.560" v="5672" actId="478"/>
          <ac:spMkLst>
            <pc:docMk/>
            <pc:sldMk cId="0" sldId="256"/>
            <ac:spMk id="7" creationId="{00000000-0000-0000-0000-000000000000}"/>
          </ac:spMkLst>
        </pc:spChg>
        <pc:spChg chg="add mod">
          <ac:chgData name="周 聪" userId="3a7643a4fd805d74" providerId="LiveId" clId="{881273A9-CECC-4C3C-B03C-1AFAFF58D66C}" dt="2021-06-27T18:57:23.184" v="5680" actId="1076"/>
          <ac:spMkLst>
            <pc:docMk/>
            <pc:sldMk cId="0" sldId="256"/>
            <ac:spMk id="9" creationId="{93925232-01A2-4BA1-AB03-8531E8B84433}"/>
          </ac:spMkLst>
        </pc:spChg>
        <pc:spChg chg="add mod">
          <ac:chgData name="周 聪" userId="3a7643a4fd805d74" providerId="LiveId" clId="{881273A9-CECC-4C3C-B03C-1AFAFF58D66C}" dt="2021-06-27T18:57:18.336" v="5679" actId="1076"/>
          <ac:spMkLst>
            <pc:docMk/>
            <pc:sldMk cId="0" sldId="256"/>
            <ac:spMk id="10" creationId="{362FDB64-DAAD-4AD6-9329-6E2CAF59DDCF}"/>
          </ac:spMkLst>
        </pc:spChg>
      </pc:sldChg>
      <pc:sldChg chg="modSp mod">
        <pc:chgData name="周 聪" userId="3a7643a4fd805d74" providerId="LiveId" clId="{881273A9-CECC-4C3C-B03C-1AFAFF58D66C}" dt="2021-06-27T15:54:02.473" v="1895" actId="20577"/>
        <pc:sldMkLst>
          <pc:docMk/>
          <pc:sldMk cId="0" sldId="279"/>
        </pc:sldMkLst>
        <pc:spChg chg="mod">
          <ac:chgData name="周 聪" userId="3a7643a4fd805d74" providerId="LiveId" clId="{881273A9-CECC-4C3C-B03C-1AFAFF58D66C}" dt="2021-06-27T15:54:02.473" v="1895" actId="20577"/>
          <ac:spMkLst>
            <pc:docMk/>
            <pc:sldMk cId="0" sldId="279"/>
            <ac:spMk id="11" creationId="{00000000-0000-0000-0000-000000000000}"/>
          </ac:spMkLst>
        </pc:spChg>
      </pc:sldChg>
      <pc:sldChg chg="addSp delSp modSp mod modTransition">
        <pc:chgData name="周 聪" userId="3a7643a4fd805d74" providerId="LiveId" clId="{881273A9-CECC-4C3C-B03C-1AFAFF58D66C}" dt="2021-06-27T18:54:23.703" v="5650"/>
        <pc:sldMkLst>
          <pc:docMk/>
          <pc:sldMk cId="0" sldId="280"/>
        </pc:sldMkLst>
        <pc:spChg chg="mod">
          <ac:chgData name="周 聪" userId="3a7643a4fd805d74" providerId="LiveId" clId="{881273A9-CECC-4C3C-B03C-1AFAFF58D66C}" dt="2021-06-27T09:48:23.791" v="1273" actId="1076"/>
          <ac:spMkLst>
            <pc:docMk/>
            <pc:sldMk cId="0" sldId="280"/>
            <ac:spMk id="2" creationId="{00000000-0000-0000-0000-000000000000}"/>
          </ac:spMkLst>
        </pc:spChg>
        <pc:spChg chg="mod">
          <ac:chgData name="周 聪" userId="3a7643a4fd805d74" providerId="LiveId" clId="{881273A9-CECC-4C3C-B03C-1AFAFF58D66C}" dt="2021-06-27T09:32:03.593" v="924" actId="1038"/>
          <ac:spMkLst>
            <pc:docMk/>
            <pc:sldMk cId="0" sldId="280"/>
            <ac:spMk id="38" creationId="{00000000-0000-0000-0000-000000000000}"/>
          </ac:spMkLst>
        </pc:spChg>
        <pc:spChg chg="mod">
          <ac:chgData name="周 聪" userId="3a7643a4fd805d74" providerId="LiveId" clId="{881273A9-CECC-4C3C-B03C-1AFAFF58D66C}" dt="2021-06-27T17:23:45.374" v="3020"/>
          <ac:spMkLst>
            <pc:docMk/>
            <pc:sldMk cId="0" sldId="280"/>
            <ac:spMk id="72" creationId="{0CA726EE-B5AA-46E5-913B-77EF76F4A44C}"/>
          </ac:spMkLst>
        </pc:spChg>
        <pc:spChg chg="mod">
          <ac:chgData name="周 聪" userId="3a7643a4fd805d74" providerId="LiveId" clId="{881273A9-CECC-4C3C-B03C-1AFAFF58D66C}" dt="2021-06-27T17:23:45.374" v="3020"/>
          <ac:spMkLst>
            <pc:docMk/>
            <pc:sldMk cId="0" sldId="280"/>
            <ac:spMk id="73" creationId="{83BDBA8E-D612-4CA4-B014-3EA74821FD04}"/>
          </ac:spMkLst>
        </pc:spChg>
        <pc:spChg chg="mod">
          <ac:chgData name="周 聪" userId="3a7643a4fd805d74" providerId="LiveId" clId="{881273A9-CECC-4C3C-B03C-1AFAFF58D66C}" dt="2021-06-27T17:23:45.374" v="3020"/>
          <ac:spMkLst>
            <pc:docMk/>
            <pc:sldMk cId="0" sldId="280"/>
            <ac:spMk id="74" creationId="{357B3D45-0D28-45A8-856A-0FDF8678F7CE}"/>
          </ac:spMkLst>
        </pc:spChg>
        <pc:spChg chg="mod">
          <ac:chgData name="周 聪" userId="3a7643a4fd805d74" providerId="LiveId" clId="{881273A9-CECC-4C3C-B03C-1AFAFF58D66C}" dt="2021-06-27T17:23:45.374" v="3020"/>
          <ac:spMkLst>
            <pc:docMk/>
            <pc:sldMk cId="0" sldId="280"/>
            <ac:spMk id="75" creationId="{1D5D494B-7E8B-422A-BFF8-7BCC5731F568}"/>
          </ac:spMkLst>
        </pc:spChg>
        <pc:spChg chg="mod">
          <ac:chgData name="周 聪" userId="3a7643a4fd805d74" providerId="LiveId" clId="{881273A9-CECC-4C3C-B03C-1AFAFF58D66C}" dt="2021-06-27T09:51:22.902" v="1295"/>
          <ac:spMkLst>
            <pc:docMk/>
            <pc:sldMk cId="0" sldId="280"/>
            <ac:spMk id="78" creationId="{1E1A77F5-E609-444D-842B-656BAFD603E4}"/>
          </ac:spMkLst>
        </pc:spChg>
        <pc:spChg chg="mod">
          <ac:chgData name="周 聪" userId="3a7643a4fd805d74" providerId="LiveId" clId="{881273A9-CECC-4C3C-B03C-1AFAFF58D66C}" dt="2021-06-27T09:51:22.902" v="1295"/>
          <ac:spMkLst>
            <pc:docMk/>
            <pc:sldMk cId="0" sldId="280"/>
            <ac:spMk id="79" creationId="{3D8C742D-F6E7-4BC4-850D-C032631D19C2}"/>
          </ac:spMkLst>
        </pc:spChg>
        <pc:spChg chg="mod">
          <ac:chgData name="周 聪" userId="3a7643a4fd805d74" providerId="LiveId" clId="{881273A9-CECC-4C3C-B03C-1AFAFF58D66C}" dt="2021-06-27T09:51:22.902" v="1295"/>
          <ac:spMkLst>
            <pc:docMk/>
            <pc:sldMk cId="0" sldId="280"/>
            <ac:spMk id="80" creationId="{4BDD506C-0B62-4746-B67C-59265626A031}"/>
          </ac:spMkLst>
        </pc:spChg>
        <pc:spChg chg="mod">
          <ac:chgData name="周 聪" userId="3a7643a4fd805d74" providerId="LiveId" clId="{881273A9-CECC-4C3C-B03C-1AFAFF58D66C}" dt="2021-06-27T09:51:22.902" v="1295"/>
          <ac:spMkLst>
            <pc:docMk/>
            <pc:sldMk cId="0" sldId="280"/>
            <ac:spMk id="81" creationId="{018061B1-273C-4DC7-AF64-596AE81325A9}"/>
          </ac:spMkLst>
        </pc:spChg>
        <pc:spChg chg="mod topLvl">
          <ac:chgData name="周 聪" userId="3a7643a4fd805d74" providerId="LiveId" clId="{881273A9-CECC-4C3C-B03C-1AFAFF58D66C}" dt="2021-06-27T09:46:27.058" v="1198" actId="164"/>
          <ac:spMkLst>
            <pc:docMk/>
            <pc:sldMk cId="0" sldId="280"/>
            <ac:spMk id="115" creationId="{00000000-0000-0000-0000-000000000000}"/>
          </ac:spMkLst>
        </pc:spChg>
        <pc:spChg chg="mod topLvl">
          <ac:chgData name="周 聪" userId="3a7643a4fd805d74" providerId="LiveId" clId="{881273A9-CECC-4C3C-B03C-1AFAFF58D66C}" dt="2021-06-27T09:48:52.218" v="1281" actId="1076"/>
          <ac:spMkLst>
            <pc:docMk/>
            <pc:sldMk cId="0" sldId="280"/>
            <ac:spMk id="116" creationId="{00000000-0000-0000-0000-000000000000}"/>
          </ac:spMkLst>
        </pc:spChg>
        <pc:spChg chg="mod">
          <ac:chgData name="周 聪" userId="3a7643a4fd805d74" providerId="LiveId" clId="{881273A9-CECC-4C3C-B03C-1AFAFF58D66C}" dt="2021-06-27T09:37:23.600" v="1044" actId="165"/>
          <ac:spMkLst>
            <pc:docMk/>
            <pc:sldMk cId="0" sldId="280"/>
            <ac:spMk id="117" creationId="{00000000-0000-0000-0000-000000000000}"/>
          </ac:spMkLst>
        </pc:spChg>
        <pc:spChg chg="mod">
          <ac:chgData name="周 聪" userId="3a7643a4fd805d74" providerId="LiveId" clId="{881273A9-CECC-4C3C-B03C-1AFAFF58D66C}" dt="2021-06-27T09:37:23.600" v="1044" actId="165"/>
          <ac:spMkLst>
            <pc:docMk/>
            <pc:sldMk cId="0" sldId="280"/>
            <ac:spMk id="118" creationId="{00000000-0000-0000-0000-000000000000}"/>
          </ac:spMkLst>
        </pc:spChg>
        <pc:spChg chg="mod topLvl">
          <ac:chgData name="周 聪" userId="3a7643a4fd805d74" providerId="LiveId" clId="{881273A9-CECC-4C3C-B03C-1AFAFF58D66C}" dt="2021-06-27T09:31:40.512" v="903" actId="164"/>
          <ac:spMkLst>
            <pc:docMk/>
            <pc:sldMk cId="0" sldId="280"/>
            <ac:spMk id="121" creationId="{00000000-0000-0000-0000-000000000000}"/>
          </ac:spMkLst>
        </pc:spChg>
        <pc:spChg chg="mod topLvl">
          <ac:chgData name="周 聪" userId="3a7643a4fd805d74" providerId="LiveId" clId="{881273A9-CECC-4C3C-B03C-1AFAFF58D66C}" dt="2021-06-27T09:38:41.832" v="1054" actId="1076"/>
          <ac:spMkLst>
            <pc:docMk/>
            <pc:sldMk cId="0" sldId="280"/>
            <ac:spMk id="122" creationId="{00000000-0000-0000-0000-000000000000}"/>
          </ac:spMkLst>
        </pc:spChg>
        <pc:spChg chg="mod">
          <ac:chgData name="周 聪" userId="3a7643a4fd805d74" providerId="LiveId" clId="{881273A9-CECC-4C3C-B03C-1AFAFF58D66C}" dt="2021-06-27T09:29:15.881" v="751" actId="165"/>
          <ac:spMkLst>
            <pc:docMk/>
            <pc:sldMk cId="0" sldId="280"/>
            <ac:spMk id="123" creationId="{00000000-0000-0000-0000-000000000000}"/>
          </ac:spMkLst>
        </pc:spChg>
        <pc:spChg chg="mod">
          <ac:chgData name="周 聪" userId="3a7643a4fd805d74" providerId="LiveId" clId="{881273A9-CECC-4C3C-B03C-1AFAFF58D66C}" dt="2021-06-27T09:29:15.881" v="751" actId="165"/>
          <ac:spMkLst>
            <pc:docMk/>
            <pc:sldMk cId="0" sldId="280"/>
            <ac:spMk id="124" creationId="{00000000-0000-0000-0000-000000000000}"/>
          </ac:spMkLst>
        </pc:spChg>
        <pc:spChg chg="mod topLvl">
          <ac:chgData name="周 聪" userId="3a7643a4fd805d74" providerId="LiveId" clId="{881273A9-CECC-4C3C-B03C-1AFAFF58D66C}" dt="2021-06-27T09:50:36.263" v="1289" actId="164"/>
          <ac:spMkLst>
            <pc:docMk/>
            <pc:sldMk cId="0" sldId="280"/>
            <ac:spMk id="132" creationId="{00000000-0000-0000-0000-000000000000}"/>
          </ac:spMkLst>
        </pc:spChg>
        <pc:spChg chg="mod topLvl">
          <ac:chgData name="周 聪" userId="3a7643a4fd805d74" providerId="LiveId" clId="{881273A9-CECC-4C3C-B03C-1AFAFF58D66C}" dt="2021-06-27T09:50:36.263" v="1289" actId="164"/>
          <ac:spMkLst>
            <pc:docMk/>
            <pc:sldMk cId="0" sldId="280"/>
            <ac:spMk id="133" creationId="{00000000-0000-0000-0000-000000000000}"/>
          </ac:spMkLst>
        </pc:spChg>
        <pc:spChg chg="mod">
          <ac:chgData name="周 聪" userId="3a7643a4fd805d74" providerId="LiveId" clId="{881273A9-CECC-4C3C-B03C-1AFAFF58D66C}" dt="2021-06-27T09:38:20.120" v="1052" actId="165"/>
          <ac:spMkLst>
            <pc:docMk/>
            <pc:sldMk cId="0" sldId="280"/>
            <ac:spMk id="134" creationId="{00000000-0000-0000-0000-000000000000}"/>
          </ac:spMkLst>
        </pc:spChg>
        <pc:spChg chg="mod">
          <ac:chgData name="周 聪" userId="3a7643a4fd805d74" providerId="LiveId" clId="{881273A9-CECC-4C3C-B03C-1AFAFF58D66C}" dt="2021-06-27T09:38:20.120" v="1052" actId="165"/>
          <ac:spMkLst>
            <pc:docMk/>
            <pc:sldMk cId="0" sldId="280"/>
            <ac:spMk id="135" creationId="{00000000-0000-0000-0000-000000000000}"/>
          </ac:spMkLst>
        </pc:spChg>
        <pc:spChg chg="mod topLvl">
          <ac:chgData name="周 聪" userId="3a7643a4fd805d74" providerId="LiveId" clId="{881273A9-CECC-4C3C-B03C-1AFAFF58D66C}" dt="2021-06-27T09:36:53.763" v="954" actId="164"/>
          <ac:spMkLst>
            <pc:docMk/>
            <pc:sldMk cId="0" sldId="280"/>
            <ac:spMk id="144" creationId="{00000000-0000-0000-0000-000000000000}"/>
          </ac:spMkLst>
        </pc:spChg>
        <pc:spChg chg="mod topLvl">
          <ac:chgData name="周 聪" userId="3a7643a4fd805d74" providerId="LiveId" clId="{881273A9-CECC-4C3C-B03C-1AFAFF58D66C}" dt="2021-06-27T09:36:53.763" v="954" actId="164"/>
          <ac:spMkLst>
            <pc:docMk/>
            <pc:sldMk cId="0" sldId="280"/>
            <ac:spMk id="145" creationId="{00000000-0000-0000-0000-000000000000}"/>
          </ac:spMkLst>
        </pc:spChg>
        <pc:spChg chg="mod">
          <ac:chgData name="周 聪" userId="3a7643a4fd805d74" providerId="LiveId" clId="{881273A9-CECC-4C3C-B03C-1AFAFF58D66C}" dt="2021-06-27T09:36:07.148" v="929" actId="165"/>
          <ac:spMkLst>
            <pc:docMk/>
            <pc:sldMk cId="0" sldId="280"/>
            <ac:spMk id="146" creationId="{00000000-0000-0000-0000-000000000000}"/>
          </ac:spMkLst>
        </pc:spChg>
        <pc:spChg chg="mod">
          <ac:chgData name="周 聪" userId="3a7643a4fd805d74" providerId="LiveId" clId="{881273A9-CECC-4C3C-B03C-1AFAFF58D66C}" dt="2021-06-27T09:36:07.148" v="929" actId="165"/>
          <ac:spMkLst>
            <pc:docMk/>
            <pc:sldMk cId="0" sldId="280"/>
            <ac:spMk id="147" creationId="{00000000-0000-0000-0000-000000000000}"/>
          </ac:spMkLst>
        </pc:spChg>
        <pc:spChg chg="mod topLvl">
          <ac:chgData name="周 聪" userId="3a7643a4fd805d74" providerId="LiveId" clId="{881273A9-CECC-4C3C-B03C-1AFAFF58D66C}" dt="2021-06-27T09:47:40.217" v="1218" actId="164"/>
          <ac:spMkLst>
            <pc:docMk/>
            <pc:sldMk cId="0" sldId="280"/>
            <ac:spMk id="156" creationId="{00000000-0000-0000-0000-000000000000}"/>
          </ac:spMkLst>
        </pc:spChg>
        <pc:spChg chg="mod topLvl">
          <ac:chgData name="周 聪" userId="3a7643a4fd805d74" providerId="LiveId" clId="{881273A9-CECC-4C3C-B03C-1AFAFF58D66C}" dt="2021-06-27T09:47:57.821" v="1220" actId="1076"/>
          <ac:spMkLst>
            <pc:docMk/>
            <pc:sldMk cId="0" sldId="280"/>
            <ac:spMk id="157" creationId="{00000000-0000-0000-0000-000000000000}"/>
          </ac:spMkLst>
        </pc:spChg>
        <pc:spChg chg="mod">
          <ac:chgData name="周 聪" userId="3a7643a4fd805d74" providerId="LiveId" clId="{881273A9-CECC-4C3C-B03C-1AFAFF58D66C}" dt="2021-06-27T09:39:09.271" v="1055" actId="165"/>
          <ac:spMkLst>
            <pc:docMk/>
            <pc:sldMk cId="0" sldId="280"/>
            <ac:spMk id="158" creationId="{00000000-0000-0000-0000-000000000000}"/>
          </ac:spMkLst>
        </pc:spChg>
        <pc:spChg chg="mod">
          <ac:chgData name="周 聪" userId="3a7643a4fd805d74" providerId="LiveId" clId="{881273A9-CECC-4C3C-B03C-1AFAFF58D66C}" dt="2021-06-27T09:39:09.271" v="1055" actId="165"/>
          <ac:spMkLst>
            <pc:docMk/>
            <pc:sldMk cId="0" sldId="280"/>
            <ac:spMk id="159" creationId="{00000000-0000-0000-0000-000000000000}"/>
          </ac:spMkLst>
        </pc:spChg>
        <pc:grpChg chg="del mod">
          <ac:chgData name="周 聪" userId="3a7643a4fd805d74" providerId="LiveId" clId="{881273A9-CECC-4C3C-B03C-1AFAFF58D66C}" dt="2021-06-27T09:33:58.295" v="925" actId="165"/>
          <ac:grpSpMkLst>
            <pc:docMk/>
            <pc:sldMk cId="0" sldId="280"/>
            <ac:grpSpMk id="10" creationId="{00000000-0000-0000-0000-000000000000}"/>
          </ac:grpSpMkLst>
        </pc:grpChg>
        <pc:grpChg chg="add mod">
          <ac:chgData name="周 聪" userId="3a7643a4fd805d74" providerId="LiveId" clId="{881273A9-CECC-4C3C-B03C-1AFAFF58D66C}" dt="2021-06-27T09:50:27.927" v="1288" actId="1036"/>
          <ac:grpSpMkLst>
            <pc:docMk/>
            <pc:sldMk cId="0" sldId="280"/>
            <ac:grpSpMk id="11" creationId="{65AAF40B-9C81-4818-9634-6EFC71C51CEF}"/>
          </ac:grpSpMkLst>
        </pc:grpChg>
        <pc:grpChg chg="add del mod">
          <ac:chgData name="周 聪" userId="3a7643a4fd805d74" providerId="LiveId" clId="{881273A9-CECC-4C3C-B03C-1AFAFF58D66C}" dt="2021-06-27T09:37:23.600" v="1044" actId="165"/>
          <ac:grpSpMkLst>
            <pc:docMk/>
            <pc:sldMk cId="0" sldId="280"/>
            <ac:grpSpMk id="12" creationId="{3BAA1DEC-FECF-408F-9C73-9B2F6DE395BE}"/>
          </ac:grpSpMkLst>
        </pc:grpChg>
        <pc:grpChg chg="add del mod">
          <ac:chgData name="周 聪" userId="3a7643a4fd805d74" providerId="LiveId" clId="{881273A9-CECC-4C3C-B03C-1AFAFF58D66C}" dt="2021-06-27T17:23:45.095" v="3019" actId="478"/>
          <ac:grpSpMkLst>
            <pc:docMk/>
            <pc:sldMk cId="0" sldId="280"/>
            <ac:grpSpMk id="13" creationId="{79431518-4E01-4213-A352-43254F5E717E}"/>
          </ac:grpSpMkLst>
        </pc:grpChg>
        <pc:grpChg chg="add mod">
          <ac:chgData name="周 聪" userId="3a7643a4fd805d74" providerId="LiveId" clId="{881273A9-CECC-4C3C-B03C-1AFAFF58D66C}" dt="2021-06-27T09:50:27.927" v="1288" actId="1036"/>
          <ac:grpSpMkLst>
            <pc:docMk/>
            <pc:sldMk cId="0" sldId="280"/>
            <ac:grpSpMk id="14" creationId="{FD4147BB-64A3-43B2-B5D2-8E409DFC671B}"/>
          </ac:grpSpMkLst>
        </pc:grpChg>
        <pc:grpChg chg="add mod">
          <ac:chgData name="周 聪" userId="3a7643a4fd805d74" providerId="LiveId" clId="{881273A9-CECC-4C3C-B03C-1AFAFF58D66C}" dt="2021-06-27T09:50:27.927" v="1288" actId="1036"/>
          <ac:grpSpMkLst>
            <pc:docMk/>
            <pc:sldMk cId="0" sldId="280"/>
            <ac:grpSpMk id="15" creationId="{2CF889D7-2ADE-4936-81A0-C803EA54A5C3}"/>
          </ac:grpSpMkLst>
        </pc:grpChg>
        <pc:grpChg chg="add mod">
          <ac:chgData name="周 聪" userId="3a7643a4fd805d74" providerId="LiveId" clId="{881273A9-CECC-4C3C-B03C-1AFAFF58D66C}" dt="2021-06-27T09:50:36.263" v="1289" actId="164"/>
          <ac:grpSpMkLst>
            <pc:docMk/>
            <pc:sldMk cId="0" sldId="280"/>
            <ac:grpSpMk id="16" creationId="{68BFEA22-0991-4EA6-833A-55E0019F08F1}"/>
          </ac:grpSpMkLst>
        </pc:grpChg>
        <pc:grpChg chg="mod">
          <ac:chgData name="周 聪" userId="3a7643a4fd805d74" providerId="LiveId" clId="{881273A9-CECC-4C3C-B03C-1AFAFF58D66C}" dt="2021-06-27T09:50:27.927" v="1288" actId="1036"/>
          <ac:grpSpMkLst>
            <pc:docMk/>
            <pc:sldMk cId="0" sldId="280"/>
            <ac:grpSpMk id="35" creationId="{00000000-0000-0000-0000-000000000000}"/>
          </ac:grpSpMkLst>
        </pc:grpChg>
        <pc:grpChg chg="add mod">
          <ac:chgData name="周 聪" userId="3a7643a4fd805d74" providerId="LiveId" clId="{881273A9-CECC-4C3C-B03C-1AFAFF58D66C}" dt="2021-06-27T17:23:45.374" v="3020"/>
          <ac:grpSpMkLst>
            <pc:docMk/>
            <pc:sldMk cId="0" sldId="280"/>
            <ac:grpSpMk id="70" creationId="{E3382BEF-CB05-461B-8D54-A898AAFA2728}"/>
          </ac:grpSpMkLst>
        </pc:grpChg>
        <pc:grpChg chg="mod">
          <ac:chgData name="周 聪" userId="3a7643a4fd805d74" providerId="LiveId" clId="{881273A9-CECC-4C3C-B03C-1AFAFF58D66C}" dt="2021-06-27T17:23:45.374" v="3020"/>
          <ac:grpSpMkLst>
            <pc:docMk/>
            <pc:sldMk cId="0" sldId="280"/>
            <ac:grpSpMk id="71" creationId="{5A33A740-F9EB-46CE-A7E7-459161F5176B}"/>
          </ac:grpSpMkLst>
        </pc:grpChg>
        <pc:grpChg chg="add mod">
          <ac:chgData name="周 聪" userId="3a7643a4fd805d74" providerId="LiveId" clId="{881273A9-CECC-4C3C-B03C-1AFAFF58D66C}" dt="2021-06-27T09:51:57.101" v="1300" actId="1076"/>
          <ac:grpSpMkLst>
            <pc:docMk/>
            <pc:sldMk cId="0" sldId="280"/>
            <ac:grpSpMk id="76" creationId="{E9EC499E-CF04-4DDC-9E26-8D0F4E16EA5A}"/>
          </ac:grpSpMkLst>
        </pc:grpChg>
        <pc:grpChg chg="mod">
          <ac:chgData name="周 聪" userId="3a7643a4fd805d74" providerId="LiveId" clId="{881273A9-CECC-4C3C-B03C-1AFAFF58D66C}" dt="2021-06-27T09:51:22.902" v="1295"/>
          <ac:grpSpMkLst>
            <pc:docMk/>
            <pc:sldMk cId="0" sldId="280"/>
            <ac:grpSpMk id="77" creationId="{3D6852BB-82E4-41C4-9C0A-EEB18C198934}"/>
          </ac:grpSpMkLst>
        </pc:grpChg>
        <pc:grpChg chg="mod">
          <ac:chgData name="周 聪" userId="3a7643a4fd805d74" providerId="LiveId" clId="{881273A9-CECC-4C3C-B03C-1AFAFF58D66C}" dt="2021-06-27T09:50:27.927" v="1288" actId="1036"/>
          <ac:grpSpMkLst>
            <pc:docMk/>
            <pc:sldMk cId="0" sldId="280"/>
            <ac:grpSpMk id="94" creationId="{00000000-0000-0000-0000-000000000000}"/>
          </ac:grpSpMkLst>
        </pc:grpChg>
        <pc:grpChg chg="del mod">
          <ac:chgData name="周 聪" userId="3a7643a4fd805d74" providerId="LiveId" clId="{881273A9-CECC-4C3C-B03C-1AFAFF58D66C}" dt="2021-06-27T09:38:20.120" v="1052" actId="165"/>
          <ac:grpSpMkLst>
            <pc:docMk/>
            <pc:sldMk cId="0" sldId="280"/>
            <ac:grpSpMk id="100" creationId="{00000000-0000-0000-0000-000000000000}"/>
          </ac:grpSpMkLst>
        </pc:grpChg>
        <pc:grpChg chg="mod">
          <ac:chgData name="周 聪" userId="3a7643a4fd805d74" providerId="LiveId" clId="{881273A9-CECC-4C3C-B03C-1AFAFF58D66C}" dt="2021-06-27T09:50:27.927" v="1288" actId="1036"/>
          <ac:grpSpMkLst>
            <pc:docMk/>
            <pc:sldMk cId="0" sldId="280"/>
            <ac:grpSpMk id="101" creationId="{00000000-0000-0000-0000-000000000000}"/>
          </ac:grpSpMkLst>
        </pc:grpChg>
        <pc:grpChg chg="mod topLvl">
          <ac:chgData name="周 聪" userId="3a7643a4fd805d74" providerId="LiveId" clId="{881273A9-CECC-4C3C-B03C-1AFAFF58D66C}" dt="2021-06-27T09:46:27.058" v="1198" actId="164"/>
          <ac:grpSpMkLst>
            <pc:docMk/>
            <pc:sldMk cId="0" sldId="280"/>
            <ac:grpSpMk id="114" creationId="{00000000-0000-0000-0000-000000000000}"/>
          </ac:grpSpMkLst>
        </pc:grpChg>
        <pc:grpChg chg="del mod">
          <ac:chgData name="周 聪" userId="3a7643a4fd805d74" providerId="LiveId" clId="{881273A9-CECC-4C3C-B03C-1AFAFF58D66C}" dt="2021-06-27T09:29:15.881" v="751" actId="165"/>
          <ac:grpSpMkLst>
            <pc:docMk/>
            <pc:sldMk cId="0" sldId="280"/>
            <ac:grpSpMk id="119" creationId="{00000000-0000-0000-0000-000000000000}"/>
          </ac:grpSpMkLst>
        </pc:grpChg>
        <pc:grpChg chg="mod topLvl">
          <ac:chgData name="周 聪" userId="3a7643a4fd805d74" providerId="LiveId" clId="{881273A9-CECC-4C3C-B03C-1AFAFF58D66C}" dt="2021-06-27T09:31:40.512" v="903" actId="164"/>
          <ac:grpSpMkLst>
            <pc:docMk/>
            <pc:sldMk cId="0" sldId="280"/>
            <ac:grpSpMk id="120" creationId="{00000000-0000-0000-0000-000000000000}"/>
          </ac:grpSpMkLst>
        </pc:grpChg>
        <pc:grpChg chg="mod topLvl">
          <ac:chgData name="周 聪" userId="3a7643a4fd805d74" providerId="LiveId" clId="{881273A9-CECC-4C3C-B03C-1AFAFF58D66C}" dt="2021-06-27T09:50:36.263" v="1289" actId="164"/>
          <ac:grpSpMkLst>
            <pc:docMk/>
            <pc:sldMk cId="0" sldId="280"/>
            <ac:grpSpMk id="131" creationId="{00000000-0000-0000-0000-000000000000}"/>
          </ac:grpSpMkLst>
        </pc:grpChg>
        <pc:grpChg chg="del mod">
          <ac:chgData name="周 聪" userId="3a7643a4fd805d74" providerId="LiveId" clId="{881273A9-CECC-4C3C-B03C-1AFAFF58D66C}" dt="2021-06-27T09:51:22.050" v="1294" actId="21"/>
          <ac:grpSpMkLst>
            <pc:docMk/>
            <pc:sldMk cId="0" sldId="280"/>
            <ac:grpSpMk id="136" creationId="{00000000-0000-0000-0000-000000000000}"/>
          </ac:grpSpMkLst>
        </pc:grpChg>
        <pc:grpChg chg="del mod">
          <ac:chgData name="周 聪" userId="3a7643a4fd805d74" providerId="LiveId" clId="{881273A9-CECC-4C3C-B03C-1AFAFF58D66C}" dt="2021-06-27T09:36:07.148" v="929" actId="165"/>
          <ac:grpSpMkLst>
            <pc:docMk/>
            <pc:sldMk cId="0" sldId="280"/>
            <ac:grpSpMk id="142" creationId="{00000000-0000-0000-0000-000000000000}"/>
          </ac:grpSpMkLst>
        </pc:grpChg>
        <pc:grpChg chg="mod topLvl">
          <ac:chgData name="周 聪" userId="3a7643a4fd805d74" providerId="LiveId" clId="{881273A9-CECC-4C3C-B03C-1AFAFF58D66C}" dt="2021-06-27T09:36:53.763" v="954" actId="164"/>
          <ac:grpSpMkLst>
            <pc:docMk/>
            <pc:sldMk cId="0" sldId="280"/>
            <ac:grpSpMk id="143" creationId="{00000000-0000-0000-0000-000000000000}"/>
          </ac:grpSpMkLst>
        </pc:grpChg>
        <pc:grpChg chg="mod">
          <ac:chgData name="周 聪" userId="3a7643a4fd805d74" providerId="LiveId" clId="{881273A9-CECC-4C3C-B03C-1AFAFF58D66C}" dt="2021-06-27T09:50:27.927" v="1288" actId="1036"/>
          <ac:grpSpMkLst>
            <pc:docMk/>
            <pc:sldMk cId="0" sldId="280"/>
            <ac:grpSpMk id="148" creationId="{00000000-0000-0000-0000-000000000000}"/>
          </ac:grpSpMkLst>
        </pc:grpChg>
        <pc:grpChg chg="del mod">
          <ac:chgData name="周 聪" userId="3a7643a4fd805d74" providerId="LiveId" clId="{881273A9-CECC-4C3C-B03C-1AFAFF58D66C}" dt="2021-06-27T09:39:09.271" v="1055" actId="165"/>
          <ac:grpSpMkLst>
            <pc:docMk/>
            <pc:sldMk cId="0" sldId="280"/>
            <ac:grpSpMk id="154" creationId="{00000000-0000-0000-0000-000000000000}"/>
          </ac:grpSpMkLst>
        </pc:grpChg>
        <pc:grpChg chg="mod topLvl">
          <ac:chgData name="周 聪" userId="3a7643a4fd805d74" providerId="LiveId" clId="{881273A9-CECC-4C3C-B03C-1AFAFF58D66C}" dt="2021-06-27T09:47:40.217" v="1218" actId="164"/>
          <ac:grpSpMkLst>
            <pc:docMk/>
            <pc:sldMk cId="0" sldId="280"/>
            <ac:grpSpMk id="155" creationId="{00000000-0000-0000-0000-000000000000}"/>
          </ac:grpSpMkLst>
        </pc:grpChg>
      </pc:sldChg>
      <pc:sldChg chg="modSp mod">
        <pc:chgData name="周 聪" userId="3a7643a4fd805d74" providerId="LiveId" clId="{881273A9-CECC-4C3C-B03C-1AFAFF58D66C}" dt="2021-06-27T15:04:25.965" v="1873" actId="1037"/>
        <pc:sldMkLst>
          <pc:docMk/>
          <pc:sldMk cId="0" sldId="282"/>
        </pc:sldMkLst>
        <pc:spChg chg="mod">
          <ac:chgData name="周 聪" userId="3a7643a4fd805d74" providerId="LiveId" clId="{881273A9-CECC-4C3C-B03C-1AFAFF58D66C}" dt="2021-06-27T15:04:25.965" v="1873" actId="1037"/>
          <ac:spMkLst>
            <pc:docMk/>
            <pc:sldMk cId="0" sldId="282"/>
            <ac:spMk id="4" creationId="{00000000-0000-0000-0000-000000000000}"/>
          </ac:spMkLst>
        </pc:spChg>
        <pc:grpChg chg="mod">
          <ac:chgData name="周 聪" userId="3a7643a4fd805d74" providerId="LiveId" clId="{881273A9-CECC-4C3C-B03C-1AFAFF58D66C}" dt="2021-06-27T15:04:25.965" v="1873" actId="1037"/>
          <ac:grpSpMkLst>
            <pc:docMk/>
            <pc:sldMk cId="0" sldId="282"/>
            <ac:grpSpMk id="14" creationId="{00000000-0000-0000-0000-000000000000}"/>
          </ac:grpSpMkLst>
        </pc:grpChg>
      </pc:sldChg>
      <pc:sldChg chg="delSp modSp mod">
        <pc:chgData name="周 聪" userId="3a7643a4fd805d74" providerId="LiveId" clId="{881273A9-CECC-4C3C-B03C-1AFAFF58D66C}" dt="2021-06-27T17:57:46.288" v="3447" actId="20577"/>
        <pc:sldMkLst>
          <pc:docMk/>
          <pc:sldMk cId="0" sldId="283"/>
        </pc:sldMkLst>
        <pc:spChg chg="mod">
          <ac:chgData name="周 聪" userId="3a7643a4fd805d74" providerId="LiveId" clId="{881273A9-CECC-4C3C-B03C-1AFAFF58D66C}" dt="2021-06-27T17:57:46.288" v="3447" actId="20577"/>
          <ac:spMkLst>
            <pc:docMk/>
            <pc:sldMk cId="0" sldId="283"/>
            <ac:spMk id="3" creationId="{00000000-0000-0000-0000-000000000000}"/>
          </ac:spMkLst>
        </pc:spChg>
        <pc:spChg chg="mod">
          <ac:chgData name="周 聪" userId="3a7643a4fd805d74" providerId="LiveId" clId="{881273A9-CECC-4C3C-B03C-1AFAFF58D66C}" dt="2021-06-27T16:10:56.705" v="2602" actId="14100"/>
          <ac:spMkLst>
            <pc:docMk/>
            <pc:sldMk cId="0" sldId="283"/>
            <ac:spMk id="4" creationId="{00000000-0000-0000-0000-000000000000}"/>
          </ac:spMkLst>
        </pc:spChg>
        <pc:spChg chg="del">
          <ac:chgData name="周 聪" userId="3a7643a4fd805d74" providerId="LiveId" clId="{881273A9-CECC-4C3C-B03C-1AFAFF58D66C}" dt="2021-06-27T11:54:41.011" v="1822" actId="478"/>
          <ac:spMkLst>
            <pc:docMk/>
            <pc:sldMk cId="0" sldId="283"/>
            <ac:spMk id="12" creationId="{00000000-0000-0000-0000-000000000000}"/>
          </ac:spMkLst>
        </pc:spChg>
        <pc:spChg chg="del">
          <ac:chgData name="周 聪" userId="3a7643a4fd805d74" providerId="LiveId" clId="{881273A9-CECC-4C3C-B03C-1AFAFF58D66C}" dt="2021-06-27T11:54:34.210" v="1820" actId="478"/>
          <ac:spMkLst>
            <pc:docMk/>
            <pc:sldMk cId="0" sldId="283"/>
            <ac:spMk id="13" creationId="{00000000-0000-0000-0000-000000000000}"/>
          </ac:spMkLst>
        </pc:spChg>
        <pc:spChg chg="del">
          <ac:chgData name="周 聪" userId="3a7643a4fd805d74" providerId="LiveId" clId="{881273A9-CECC-4C3C-B03C-1AFAFF58D66C}" dt="2021-06-27T11:54:38.269" v="1821" actId="478"/>
          <ac:spMkLst>
            <pc:docMk/>
            <pc:sldMk cId="0" sldId="283"/>
            <ac:spMk id="14" creationId="{00000000-0000-0000-0000-000000000000}"/>
          </ac:spMkLst>
        </pc:spChg>
        <pc:spChg chg="mod">
          <ac:chgData name="周 聪" userId="3a7643a4fd805d74" providerId="LiveId" clId="{881273A9-CECC-4C3C-B03C-1AFAFF58D66C}" dt="2021-06-27T16:44:26.999" v="2831" actId="1036"/>
          <ac:spMkLst>
            <pc:docMk/>
            <pc:sldMk cId="0" sldId="283"/>
            <ac:spMk id="15" creationId="{00000000-0000-0000-0000-000000000000}"/>
          </ac:spMkLst>
        </pc:spChg>
      </pc:sldChg>
      <pc:sldChg chg="addSp delSp modSp del mod">
        <pc:chgData name="周 聪" userId="3a7643a4fd805d74" providerId="LiveId" clId="{881273A9-CECC-4C3C-B03C-1AFAFF58D66C}" dt="2021-06-27T18:34:16.116" v="4852" actId="47"/>
        <pc:sldMkLst>
          <pc:docMk/>
          <pc:sldMk cId="0" sldId="284"/>
        </pc:sldMkLst>
        <pc:spChg chg="mod topLvl">
          <ac:chgData name="周 聪" userId="3a7643a4fd805d74" providerId="LiveId" clId="{881273A9-CECC-4C3C-B03C-1AFAFF58D66C}" dt="2021-06-27T16:51:43.383" v="2957" actId="164"/>
          <ac:spMkLst>
            <pc:docMk/>
            <pc:sldMk cId="0" sldId="284"/>
            <ac:spMk id="2" creationId="{00000000-0000-0000-0000-000000000000}"/>
          </ac:spMkLst>
        </pc:spChg>
        <pc:spChg chg="mod topLvl">
          <ac:chgData name="周 聪" userId="3a7643a4fd805d74" providerId="LiveId" clId="{881273A9-CECC-4C3C-B03C-1AFAFF58D66C}" dt="2021-06-27T16:51:43.383" v="2957" actId="164"/>
          <ac:spMkLst>
            <pc:docMk/>
            <pc:sldMk cId="0" sldId="284"/>
            <ac:spMk id="14" creationId="{00000000-0000-0000-0000-000000000000}"/>
          </ac:spMkLst>
        </pc:spChg>
        <pc:spChg chg="mod topLvl">
          <ac:chgData name="周 聪" userId="3a7643a4fd805d74" providerId="LiveId" clId="{881273A9-CECC-4C3C-B03C-1AFAFF58D66C}" dt="2021-06-27T16:51:43.383" v="2957" actId="164"/>
          <ac:spMkLst>
            <pc:docMk/>
            <pc:sldMk cId="0" sldId="284"/>
            <ac:spMk id="16" creationId="{00000000-0000-0000-0000-000000000000}"/>
          </ac:spMkLst>
        </pc:spChg>
        <pc:spChg chg="mod topLvl">
          <ac:chgData name="周 聪" userId="3a7643a4fd805d74" providerId="LiveId" clId="{881273A9-CECC-4C3C-B03C-1AFAFF58D66C}" dt="2021-06-27T16:51:43.383" v="2957" actId="164"/>
          <ac:spMkLst>
            <pc:docMk/>
            <pc:sldMk cId="0" sldId="284"/>
            <ac:spMk id="18" creationId="{00000000-0000-0000-0000-000000000000}"/>
          </ac:spMkLst>
        </pc:spChg>
        <pc:spChg chg="del mod topLvl">
          <ac:chgData name="周 聪" userId="3a7643a4fd805d74" providerId="LiveId" clId="{881273A9-CECC-4C3C-B03C-1AFAFF58D66C}" dt="2021-06-27T16:50:51.681" v="2949" actId="478"/>
          <ac:spMkLst>
            <pc:docMk/>
            <pc:sldMk cId="0" sldId="284"/>
            <ac:spMk id="20" creationId="{00000000-0000-0000-0000-000000000000}"/>
          </ac:spMkLst>
        </pc:spChg>
        <pc:spChg chg="mod topLvl">
          <ac:chgData name="周 聪" userId="3a7643a4fd805d74" providerId="LiveId" clId="{881273A9-CECC-4C3C-B03C-1AFAFF58D66C}" dt="2021-06-27T16:51:43.383" v="2957" actId="164"/>
          <ac:spMkLst>
            <pc:docMk/>
            <pc:sldMk cId="0" sldId="284"/>
            <ac:spMk id="22" creationId="{00000000-0000-0000-0000-000000000000}"/>
          </ac:spMkLst>
        </pc:spChg>
        <pc:spChg chg="mod topLvl">
          <ac:chgData name="周 聪" userId="3a7643a4fd805d74" providerId="LiveId" clId="{881273A9-CECC-4C3C-B03C-1AFAFF58D66C}" dt="2021-06-27T16:51:43.383" v="2957" actId="164"/>
          <ac:spMkLst>
            <pc:docMk/>
            <pc:sldMk cId="0" sldId="284"/>
            <ac:spMk id="23" creationId="{00000000-0000-0000-0000-000000000000}"/>
          </ac:spMkLst>
        </pc:spChg>
        <pc:spChg chg="del mod topLvl">
          <ac:chgData name="周 聪" userId="3a7643a4fd805d74" providerId="LiveId" clId="{881273A9-CECC-4C3C-B03C-1AFAFF58D66C}" dt="2021-06-27T16:50:47.448" v="2947" actId="478"/>
          <ac:spMkLst>
            <pc:docMk/>
            <pc:sldMk cId="0" sldId="284"/>
            <ac:spMk id="24" creationId="{00000000-0000-0000-0000-000000000000}"/>
          </ac:spMkLst>
        </pc:spChg>
        <pc:spChg chg="mod topLvl">
          <ac:chgData name="周 聪" userId="3a7643a4fd805d74" providerId="LiveId" clId="{881273A9-CECC-4C3C-B03C-1AFAFF58D66C}" dt="2021-06-27T16:51:43.383" v="2957" actId="164"/>
          <ac:spMkLst>
            <pc:docMk/>
            <pc:sldMk cId="0" sldId="284"/>
            <ac:spMk id="25" creationId="{00000000-0000-0000-0000-000000000000}"/>
          </ac:spMkLst>
        </pc:spChg>
        <pc:spChg chg="mod topLvl">
          <ac:chgData name="周 聪" userId="3a7643a4fd805d74" providerId="LiveId" clId="{881273A9-CECC-4C3C-B03C-1AFAFF58D66C}" dt="2021-06-27T16:51:43.383" v="2957" actId="164"/>
          <ac:spMkLst>
            <pc:docMk/>
            <pc:sldMk cId="0" sldId="284"/>
            <ac:spMk id="26" creationId="{00000000-0000-0000-0000-000000000000}"/>
          </ac:spMkLst>
        </pc:spChg>
        <pc:spChg chg="del mod topLvl">
          <ac:chgData name="周 聪" userId="3a7643a4fd805d74" providerId="LiveId" clId="{881273A9-CECC-4C3C-B03C-1AFAFF58D66C}" dt="2021-06-27T16:50:50.272" v="2948" actId="478"/>
          <ac:spMkLst>
            <pc:docMk/>
            <pc:sldMk cId="0" sldId="284"/>
            <ac:spMk id="28" creationId="{00000000-0000-0000-0000-000000000000}"/>
          </ac:spMkLst>
        </pc:spChg>
        <pc:grpChg chg="del">
          <ac:chgData name="周 聪" userId="3a7643a4fd805d74" providerId="LiveId" clId="{881273A9-CECC-4C3C-B03C-1AFAFF58D66C}" dt="2021-06-27T16:50:33.981" v="2945" actId="165"/>
          <ac:grpSpMkLst>
            <pc:docMk/>
            <pc:sldMk cId="0" sldId="284"/>
            <ac:grpSpMk id="12" creationId="{00000000-0000-0000-0000-000000000000}"/>
          </ac:grpSpMkLst>
        </pc:grpChg>
        <pc:grpChg chg="add del mod">
          <ac:chgData name="周 聪" userId="3a7643a4fd805d74" providerId="LiveId" clId="{881273A9-CECC-4C3C-B03C-1AFAFF58D66C}" dt="2021-06-27T16:51:49.407" v="2962" actId="21"/>
          <ac:grpSpMkLst>
            <pc:docMk/>
            <pc:sldMk cId="0" sldId="284"/>
            <ac:grpSpMk id="13" creationId="{C989BED7-9C4C-4080-9119-B10F3BA559EE}"/>
          </ac:grpSpMkLst>
        </pc:grpChg>
        <pc:grpChg chg="del mod topLvl">
          <ac:chgData name="周 聪" userId="3a7643a4fd805d74" providerId="LiveId" clId="{881273A9-CECC-4C3C-B03C-1AFAFF58D66C}" dt="2021-06-27T16:50:42.070" v="2946" actId="165"/>
          <ac:grpSpMkLst>
            <pc:docMk/>
            <pc:sldMk cId="0" sldId="284"/>
            <ac:grpSpMk id="29" creationId="{00000000-0000-0000-0000-000000000000}"/>
          </ac:grpSpMkLst>
        </pc:grpChg>
      </pc:sldChg>
      <pc:sldChg chg="del">
        <pc:chgData name="周 聪" userId="3a7643a4fd805d74" providerId="LiveId" clId="{881273A9-CECC-4C3C-B03C-1AFAFF58D66C}" dt="2021-06-27T18:34:17.546" v="4853" actId="47"/>
        <pc:sldMkLst>
          <pc:docMk/>
          <pc:sldMk cId="0" sldId="285"/>
        </pc:sldMkLst>
      </pc:sldChg>
      <pc:sldChg chg="del">
        <pc:chgData name="周 聪" userId="3a7643a4fd805d74" providerId="LiveId" clId="{881273A9-CECC-4C3C-B03C-1AFAFF58D66C}" dt="2021-06-27T18:35:47.380" v="4921" actId="47"/>
        <pc:sldMkLst>
          <pc:docMk/>
          <pc:sldMk cId="0" sldId="286"/>
        </pc:sldMkLst>
      </pc:sldChg>
      <pc:sldChg chg="modSp mod">
        <pc:chgData name="周 聪" userId="3a7643a4fd805d74" providerId="LiveId" clId="{881273A9-CECC-4C3C-B03C-1AFAFF58D66C}" dt="2021-06-27T17:11:13.441" v="3014" actId="1036"/>
        <pc:sldMkLst>
          <pc:docMk/>
          <pc:sldMk cId="0" sldId="288"/>
        </pc:sldMkLst>
        <pc:spChg chg="mod">
          <ac:chgData name="周 聪" userId="3a7643a4fd805d74" providerId="LiveId" clId="{881273A9-CECC-4C3C-B03C-1AFAFF58D66C}" dt="2021-06-27T07:53:31.278" v="35" actId="20577"/>
          <ac:spMkLst>
            <pc:docMk/>
            <pc:sldMk cId="0" sldId="288"/>
            <ac:spMk id="5" creationId="{00000000-0000-0000-0000-000000000000}"/>
          </ac:spMkLst>
        </pc:spChg>
        <pc:spChg chg="mod">
          <ac:chgData name="周 聪" userId="3a7643a4fd805d74" providerId="LiveId" clId="{881273A9-CECC-4C3C-B03C-1AFAFF58D66C}" dt="2021-06-27T07:52:39.311" v="0" actId="1076"/>
          <ac:spMkLst>
            <pc:docMk/>
            <pc:sldMk cId="0" sldId="288"/>
            <ac:spMk id="8" creationId="{00000000-0000-0000-0000-000000000000}"/>
          </ac:spMkLst>
        </pc:spChg>
        <pc:picChg chg="mod">
          <ac:chgData name="周 聪" userId="3a7643a4fd805d74" providerId="LiveId" clId="{881273A9-CECC-4C3C-B03C-1AFAFF58D66C}" dt="2021-06-27T14:51:17.676" v="1836" actId="1036"/>
          <ac:picMkLst>
            <pc:docMk/>
            <pc:sldMk cId="0" sldId="288"/>
            <ac:picMk id="3" creationId="{A64C5F2E-C726-4455-A565-CFD324B106FD}"/>
          </ac:picMkLst>
        </pc:picChg>
        <pc:picChg chg="mod">
          <ac:chgData name="周 聪" userId="3a7643a4fd805d74" providerId="LiveId" clId="{881273A9-CECC-4C3C-B03C-1AFAFF58D66C}" dt="2021-06-27T17:11:13.441" v="3014" actId="1036"/>
          <ac:picMkLst>
            <pc:docMk/>
            <pc:sldMk cId="0" sldId="288"/>
            <ac:picMk id="6" creationId="{BBCC7B9C-070B-4900-B204-70D39BF30DCB}"/>
          </ac:picMkLst>
        </pc:picChg>
        <pc:picChg chg="mod">
          <ac:chgData name="周 聪" userId="3a7643a4fd805d74" providerId="LiveId" clId="{881273A9-CECC-4C3C-B03C-1AFAFF58D66C}" dt="2021-06-27T14:51:17.676" v="1836" actId="1036"/>
          <ac:picMkLst>
            <pc:docMk/>
            <pc:sldMk cId="0" sldId="288"/>
            <ac:picMk id="9" creationId="{35AE3782-F817-469F-9387-D8C9C6AC49C7}"/>
          </ac:picMkLst>
        </pc:picChg>
        <pc:picChg chg="mod">
          <ac:chgData name="周 聪" userId="3a7643a4fd805d74" providerId="LiveId" clId="{881273A9-CECC-4C3C-B03C-1AFAFF58D66C}" dt="2021-06-27T14:51:17.676" v="1836" actId="1036"/>
          <ac:picMkLst>
            <pc:docMk/>
            <pc:sldMk cId="0" sldId="288"/>
            <ac:picMk id="11" creationId="{CE8293B1-2386-4F77-8091-5970008DB644}"/>
          </ac:picMkLst>
        </pc:picChg>
        <pc:picChg chg="mod">
          <ac:chgData name="周 聪" userId="3a7643a4fd805d74" providerId="LiveId" clId="{881273A9-CECC-4C3C-B03C-1AFAFF58D66C}" dt="2021-06-27T14:51:17.676" v="1836" actId="1036"/>
          <ac:picMkLst>
            <pc:docMk/>
            <pc:sldMk cId="0" sldId="288"/>
            <ac:picMk id="1028" creationId="{B70C3896-3A26-4565-A32A-BC3E864AACFF}"/>
          </ac:picMkLst>
        </pc:picChg>
      </pc:sldChg>
      <pc:sldChg chg="del">
        <pc:chgData name="周 聪" userId="3a7643a4fd805d74" providerId="LiveId" clId="{881273A9-CECC-4C3C-B03C-1AFAFF58D66C}" dt="2021-06-27T18:35:49.987" v="4922" actId="47"/>
        <pc:sldMkLst>
          <pc:docMk/>
          <pc:sldMk cId="0" sldId="289"/>
        </pc:sldMkLst>
      </pc:sldChg>
      <pc:sldChg chg="del">
        <pc:chgData name="周 聪" userId="3a7643a4fd805d74" providerId="LiveId" clId="{881273A9-CECC-4C3C-B03C-1AFAFF58D66C}" dt="2021-06-27T18:57:34.456" v="5681" actId="47"/>
        <pc:sldMkLst>
          <pc:docMk/>
          <pc:sldMk cId="0" sldId="290"/>
        </pc:sldMkLst>
      </pc:sldChg>
      <pc:sldChg chg="del">
        <pc:chgData name="周 聪" userId="3a7643a4fd805d74" providerId="LiveId" clId="{881273A9-CECC-4C3C-B03C-1AFAFF58D66C}" dt="2021-06-27T18:57:36.008" v="5682" actId="47"/>
        <pc:sldMkLst>
          <pc:docMk/>
          <pc:sldMk cId="0" sldId="291"/>
        </pc:sldMkLst>
      </pc:sldChg>
      <pc:sldChg chg="addSp delSp modSp add mod modTransition">
        <pc:chgData name="周 聪" userId="3a7643a4fd805d74" providerId="LiveId" clId="{881273A9-CECC-4C3C-B03C-1AFAFF58D66C}" dt="2021-06-27T17:23:41.746" v="3018" actId="164"/>
        <pc:sldMkLst>
          <pc:docMk/>
          <pc:sldMk cId="1711684601" sldId="292"/>
        </pc:sldMkLst>
        <pc:spChg chg="add mod">
          <ac:chgData name="周 聪" userId="3a7643a4fd805d74" providerId="LiveId" clId="{881273A9-CECC-4C3C-B03C-1AFAFF58D66C}" dt="2021-06-27T11:26:41.249" v="1306" actId="1582"/>
          <ac:spMkLst>
            <pc:docMk/>
            <pc:sldMk cId="1711684601" sldId="292"/>
            <ac:spMk id="10" creationId="{820DF172-742E-4AD3-A12E-FB95D1288037}"/>
          </ac:spMkLst>
        </pc:spChg>
        <pc:spChg chg="add mod">
          <ac:chgData name="周 聪" userId="3a7643a4fd805d74" providerId="LiveId" clId="{881273A9-CECC-4C3C-B03C-1AFAFF58D66C}" dt="2021-06-27T11:39:55.128" v="1462" actId="20577"/>
          <ac:spMkLst>
            <pc:docMk/>
            <pc:sldMk cId="1711684601" sldId="292"/>
            <ac:spMk id="12" creationId="{61FB58E5-1E9C-49F2-9524-130B8A95FD19}"/>
          </ac:spMkLst>
        </pc:spChg>
        <pc:spChg chg="add mod">
          <ac:chgData name="周 聪" userId="3a7643a4fd805d74" providerId="LiveId" clId="{881273A9-CECC-4C3C-B03C-1AFAFF58D66C}" dt="2021-06-27T11:41:14.312" v="1616" actId="14100"/>
          <ac:spMkLst>
            <pc:docMk/>
            <pc:sldMk cId="1711684601" sldId="292"/>
            <ac:spMk id="72" creationId="{7BA25076-B074-47E9-A185-1819C765302A}"/>
          </ac:spMkLst>
        </pc:spChg>
        <pc:spChg chg="add mod">
          <ac:chgData name="周 聪" userId="3a7643a4fd805d74" providerId="LiveId" clId="{881273A9-CECC-4C3C-B03C-1AFAFF58D66C}" dt="2021-06-27T11:41:20.439" v="1629" actId="1038"/>
          <ac:spMkLst>
            <pc:docMk/>
            <pc:sldMk cId="1711684601" sldId="292"/>
            <ac:spMk id="73" creationId="{F58DB1AC-9B4B-4185-A9E1-0CF65BABE830}"/>
          </ac:spMkLst>
        </pc:spChg>
        <pc:spChg chg="add mod">
          <ac:chgData name="周 聪" userId="3a7643a4fd805d74" providerId="LiveId" clId="{881273A9-CECC-4C3C-B03C-1AFAFF58D66C}" dt="2021-06-27T11:47:30.876" v="1723" actId="14100"/>
          <ac:spMkLst>
            <pc:docMk/>
            <pc:sldMk cId="1711684601" sldId="292"/>
            <ac:spMk id="74" creationId="{A30D212C-7945-4243-98F0-22C1EA10263C}"/>
          </ac:spMkLst>
        </pc:spChg>
        <pc:spChg chg="add mod">
          <ac:chgData name="周 聪" userId="3a7643a4fd805d74" providerId="LiveId" clId="{881273A9-CECC-4C3C-B03C-1AFAFF58D66C}" dt="2021-06-27T11:47:50.011" v="1745" actId="1076"/>
          <ac:spMkLst>
            <pc:docMk/>
            <pc:sldMk cId="1711684601" sldId="292"/>
            <ac:spMk id="75" creationId="{D75B77D8-1270-47F5-BD59-4EE12760325E}"/>
          </ac:spMkLst>
        </pc:spChg>
        <pc:spChg chg="add mod">
          <ac:chgData name="周 聪" userId="3a7643a4fd805d74" providerId="LiveId" clId="{881273A9-CECC-4C3C-B03C-1AFAFF58D66C}" dt="2021-06-27T11:40:05.580" v="1523" actId="1035"/>
          <ac:spMkLst>
            <pc:docMk/>
            <pc:sldMk cId="1711684601" sldId="292"/>
            <ac:spMk id="82" creationId="{F16DEE54-7ECE-4FF2-A670-53F8302DFD17}"/>
          </ac:spMkLst>
        </pc:spChg>
        <pc:spChg chg="add mod">
          <ac:chgData name="周 聪" userId="3a7643a4fd805d74" providerId="LiveId" clId="{881273A9-CECC-4C3C-B03C-1AFAFF58D66C}" dt="2021-06-27T11:40:38.305" v="1605" actId="20577"/>
          <ac:spMkLst>
            <pc:docMk/>
            <pc:sldMk cId="1711684601" sldId="292"/>
            <ac:spMk id="83" creationId="{B07070D0-E20E-4608-BF9B-100DFB4A145A}"/>
          </ac:spMkLst>
        </pc:spChg>
        <pc:spChg chg="add mod">
          <ac:chgData name="周 聪" userId="3a7643a4fd805d74" providerId="LiveId" clId="{881273A9-CECC-4C3C-B03C-1AFAFF58D66C}" dt="2021-06-27T11:41:06.017" v="1614" actId="14100"/>
          <ac:spMkLst>
            <pc:docMk/>
            <pc:sldMk cId="1711684601" sldId="292"/>
            <ac:spMk id="84" creationId="{BB6564BE-ED6E-4481-8101-A8B2B3B2045D}"/>
          </ac:spMkLst>
        </pc:spChg>
        <pc:spChg chg="add mod">
          <ac:chgData name="周 聪" userId="3a7643a4fd805d74" providerId="LiveId" clId="{881273A9-CECC-4C3C-B03C-1AFAFF58D66C}" dt="2021-06-27T11:41:39.256" v="1709"/>
          <ac:spMkLst>
            <pc:docMk/>
            <pc:sldMk cId="1711684601" sldId="292"/>
            <ac:spMk id="85" creationId="{18DEC98E-BE08-4D31-B915-342AC061EACC}"/>
          </ac:spMkLst>
        </pc:spChg>
        <pc:spChg chg="add del mod">
          <ac:chgData name="周 聪" userId="3a7643a4fd805d74" providerId="LiveId" clId="{881273A9-CECC-4C3C-B03C-1AFAFF58D66C}" dt="2021-06-27T11:41:44.115" v="1711" actId="478"/>
          <ac:spMkLst>
            <pc:docMk/>
            <pc:sldMk cId="1711684601" sldId="292"/>
            <ac:spMk id="86" creationId="{008715C1-D4B2-4959-AAB5-E2876B9E224F}"/>
          </ac:spMkLst>
        </pc:spChg>
        <pc:spChg chg="add mod">
          <ac:chgData name="周 聪" userId="3a7643a4fd805d74" providerId="LiveId" clId="{881273A9-CECC-4C3C-B03C-1AFAFF58D66C}" dt="2021-06-27T17:23:37.260" v="3017" actId="571"/>
          <ac:spMkLst>
            <pc:docMk/>
            <pc:sldMk cId="1711684601" sldId="292"/>
            <ac:spMk id="86" creationId="{15B4ABE3-0E94-4BB7-BEE0-32BB40F4B483}"/>
          </ac:spMkLst>
        </pc:spChg>
        <pc:spChg chg="add mod">
          <ac:chgData name="周 聪" userId="3a7643a4fd805d74" providerId="LiveId" clId="{881273A9-CECC-4C3C-B03C-1AFAFF58D66C}" dt="2021-06-27T11:42:05.364" v="1720" actId="14100"/>
          <ac:spMkLst>
            <pc:docMk/>
            <pc:sldMk cId="1711684601" sldId="292"/>
            <ac:spMk id="87" creationId="{1EDE3B5B-E7AF-4A32-AA81-46F0D5BA28F3}"/>
          </ac:spMkLst>
        </pc:spChg>
        <pc:spChg chg="add mod">
          <ac:chgData name="周 聪" userId="3a7643a4fd805d74" providerId="LiveId" clId="{881273A9-CECC-4C3C-B03C-1AFAFF58D66C}" dt="2021-06-27T11:47:40.856" v="1744"/>
          <ac:spMkLst>
            <pc:docMk/>
            <pc:sldMk cId="1711684601" sldId="292"/>
            <ac:spMk id="88" creationId="{55B310FD-CA75-40F0-A485-A006202F3232}"/>
          </ac:spMkLst>
        </pc:spChg>
        <pc:spChg chg="add mod">
          <ac:chgData name="周 聪" userId="3a7643a4fd805d74" providerId="LiveId" clId="{881273A9-CECC-4C3C-B03C-1AFAFF58D66C}" dt="2021-06-27T11:48:08.847" v="1801" actId="1036"/>
          <ac:spMkLst>
            <pc:docMk/>
            <pc:sldMk cId="1711684601" sldId="292"/>
            <ac:spMk id="89" creationId="{E990A99F-77A9-4464-BB41-8A606ADB1CC5}"/>
          </ac:spMkLst>
        </pc:spChg>
        <pc:spChg chg="add mod">
          <ac:chgData name="周 聪" userId="3a7643a4fd805d74" providerId="LiveId" clId="{881273A9-CECC-4C3C-B03C-1AFAFF58D66C}" dt="2021-06-27T11:48:21.859" v="1815"/>
          <ac:spMkLst>
            <pc:docMk/>
            <pc:sldMk cId="1711684601" sldId="292"/>
            <ac:spMk id="90" creationId="{7E5311FA-1614-4FFC-90FC-5AAD9D677781}"/>
          </ac:spMkLst>
        </pc:spChg>
        <pc:spChg chg="add mod">
          <ac:chgData name="周 聪" userId="3a7643a4fd805d74" providerId="LiveId" clId="{881273A9-CECC-4C3C-B03C-1AFAFF58D66C}" dt="2021-06-27T17:23:37.260" v="3017" actId="571"/>
          <ac:spMkLst>
            <pc:docMk/>
            <pc:sldMk cId="1711684601" sldId="292"/>
            <ac:spMk id="91" creationId="{3842B2A7-DFE8-43EE-86B0-5DF4290A6BF9}"/>
          </ac:spMkLst>
        </pc:spChg>
        <pc:spChg chg="mod topLvl">
          <ac:chgData name="周 聪" userId="3a7643a4fd805d74" providerId="LiveId" clId="{881273A9-CECC-4C3C-B03C-1AFAFF58D66C}" dt="2021-06-27T17:23:41.746" v="3018" actId="164"/>
          <ac:spMkLst>
            <pc:docMk/>
            <pc:sldMk cId="1711684601" sldId="292"/>
            <ac:spMk id="144" creationId="{00000000-0000-0000-0000-000000000000}"/>
          </ac:spMkLst>
        </pc:spChg>
        <pc:spChg chg="mod topLvl">
          <ac:chgData name="周 聪" userId="3a7643a4fd805d74" providerId="LiveId" clId="{881273A9-CECC-4C3C-B03C-1AFAFF58D66C}" dt="2021-06-27T17:23:41.746" v="3018" actId="164"/>
          <ac:spMkLst>
            <pc:docMk/>
            <pc:sldMk cId="1711684601" sldId="292"/>
            <ac:spMk id="145" creationId="{00000000-0000-0000-0000-000000000000}"/>
          </ac:spMkLst>
        </pc:spChg>
        <pc:spChg chg="mod">
          <ac:chgData name="周 聪" userId="3a7643a4fd805d74" providerId="LiveId" clId="{881273A9-CECC-4C3C-B03C-1AFAFF58D66C}" dt="2021-06-27T17:10:25.378" v="3012" actId="165"/>
          <ac:spMkLst>
            <pc:docMk/>
            <pc:sldMk cId="1711684601" sldId="292"/>
            <ac:spMk id="146" creationId="{00000000-0000-0000-0000-000000000000}"/>
          </ac:spMkLst>
        </pc:spChg>
        <pc:spChg chg="mod">
          <ac:chgData name="周 聪" userId="3a7643a4fd805d74" providerId="LiveId" clId="{881273A9-CECC-4C3C-B03C-1AFAFF58D66C}" dt="2021-06-27T17:10:25.378" v="3012" actId="165"/>
          <ac:spMkLst>
            <pc:docMk/>
            <pc:sldMk cId="1711684601" sldId="292"/>
            <ac:spMk id="147" creationId="{00000000-0000-0000-0000-000000000000}"/>
          </ac:spMkLst>
        </pc:spChg>
        <pc:grpChg chg="del">
          <ac:chgData name="周 聪" userId="3a7643a4fd805d74" providerId="LiveId" clId="{881273A9-CECC-4C3C-B03C-1AFAFF58D66C}" dt="2021-06-27T17:10:25.378" v="3012" actId="165"/>
          <ac:grpSpMkLst>
            <pc:docMk/>
            <pc:sldMk cId="1711684601" sldId="292"/>
            <ac:grpSpMk id="13" creationId="{79431518-4E01-4213-A352-43254F5E717E}"/>
          </ac:grpSpMkLst>
        </pc:grpChg>
        <pc:grpChg chg="add mod">
          <ac:chgData name="周 聪" userId="3a7643a4fd805d74" providerId="LiveId" clId="{881273A9-CECC-4C3C-B03C-1AFAFF58D66C}" dt="2021-06-27T17:23:41.746" v="3018" actId="164"/>
          <ac:grpSpMkLst>
            <pc:docMk/>
            <pc:sldMk cId="1711684601" sldId="292"/>
            <ac:grpSpMk id="17" creationId="{D444216A-A54D-4175-A4D0-BB1030214949}"/>
          </ac:grpSpMkLst>
        </pc:grpChg>
        <pc:grpChg chg="mod topLvl">
          <ac:chgData name="周 聪" userId="3a7643a4fd805d74" providerId="LiveId" clId="{881273A9-CECC-4C3C-B03C-1AFAFF58D66C}" dt="2021-06-27T17:23:41.746" v="3018" actId="164"/>
          <ac:grpSpMkLst>
            <pc:docMk/>
            <pc:sldMk cId="1711684601" sldId="292"/>
            <ac:grpSpMk id="143" creationId="{00000000-0000-0000-0000-000000000000}"/>
          </ac:grpSpMkLst>
        </pc:grpChg>
      </pc:sldChg>
      <pc:sldChg chg="modSp del mod">
        <pc:chgData name="周 聪" userId="3a7643a4fd805d74" providerId="LiveId" clId="{881273A9-CECC-4C3C-B03C-1AFAFF58D66C}" dt="2021-06-27T11:25:57.063" v="1301" actId="47"/>
        <pc:sldMkLst>
          <pc:docMk/>
          <pc:sldMk cId="3261413811" sldId="292"/>
        </pc:sldMkLst>
        <pc:grpChg chg="mod">
          <ac:chgData name="周 聪" userId="3a7643a4fd805d74" providerId="LiveId" clId="{881273A9-CECC-4C3C-B03C-1AFAFF58D66C}" dt="2021-06-27T09:51:18.533" v="1292" actId="1076"/>
          <ac:grpSpMkLst>
            <pc:docMk/>
            <pc:sldMk cId="3261413811" sldId="292"/>
            <ac:grpSpMk id="13" creationId="{79431518-4E01-4213-A352-43254F5E717E}"/>
          </ac:grpSpMkLst>
        </pc:grpChg>
        <pc:grpChg chg="mod">
          <ac:chgData name="周 聪" userId="3a7643a4fd805d74" providerId="LiveId" clId="{881273A9-CECC-4C3C-B03C-1AFAFF58D66C}" dt="2021-06-27T09:51:18.677" v="1293" actId="1076"/>
          <ac:grpSpMkLst>
            <pc:docMk/>
            <pc:sldMk cId="3261413811" sldId="292"/>
            <ac:grpSpMk id="136" creationId="{00000000-0000-0000-0000-000000000000}"/>
          </ac:grpSpMkLst>
        </pc:grpChg>
      </pc:sldChg>
      <pc:sldChg chg="add del">
        <pc:chgData name="周 聪" userId="3a7643a4fd805d74" providerId="LiveId" clId="{881273A9-CECC-4C3C-B03C-1AFAFF58D66C}" dt="2021-06-27T16:38:31.041" v="2764" actId="47"/>
        <pc:sldMkLst>
          <pc:docMk/>
          <pc:sldMk cId="895720265" sldId="293"/>
        </pc:sldMkLst>
      </pc:sldChg>
      <pc:sldChg chg="delSp modSp add mod">
        <pc:chgData name="周 聪" userId="3a7643a4fd805d74" providerId="LiveId" clId="{881273A9-CECC-4C3C-B03C-1AFAFF58D66C}" dt="2021-06-27T18:34:48.596" v="4873" actId="20577"/>
        <pc:sldMkLst>
          <pc:docMk/>
          <pc:sldMk cId="3883860043" sldId="293"/>
        </pc:sldMkLst>
        <pc:spChg chg="mod">
          <ac:chgData name="周 聪" userId="3a7643a4fd805d74" providerId="LiveId" clId="{881273A9-CECC-4C3C-B03C-1AFAFF58D66C}" dt="2021-06-27T18:34:48.596" v="4873" actId="20577"/>
          <ac:spMkLst>
            <pc:docMk/>
            <pc:sldMk cId="3883860043" sldId="293"/>
            <ac:spMk id="3" creationId="{00000000-0000-0000-0000-000000000000}"/>
          </ac:spMkLst>
        </pc:spChg>
        <pc:spChg chg="mod">
          <ac:chgData name="周 聪" userId="3a7643a4fd805d74" providerId="LiveId" clId="{881273A9-CECC-4C3C-B03C-1AFAFF58D66C}" dt="2021-06-27T16:43:09.412" v="2770"/>
          <ac:spMkLst>
            <pc:docMk/>
            <pc:sldMk cId="3883860043" sldId="293"/>
            <ac:spMk id="4" creationId="{00000000-0000-0000-0000-000000000000}"/>
          </ac:spMkLst>
        </pc:spChg>
        <pc:spChg chg="del">
          <ac:chgData name="周 聪" userId="3a7643a4fd805d74" providerId="LiveId" clId="{881273A9-CECC-4C3C-B03C-1AFAFF58D66C}" dt="2021-06-27T16:43:05.544" v="2766" actId="478"/>
          <ac:spMkLst>
            <pc:docMk/>
            <pc:sldMk cId="3883860043" sldId="293"/>
            <ac:spMk id="15" creationId="{00000000-0000-0000-0000-000000000000}"/>
          </ac:spMkLst>
        </pc:spChg>
      </pc:sldChg>
      <pc:sldChg chg="addSp modSp add mod modAnim">
        <pc:chgData name="周 聪" userId="3a7643a4fd805d74" providerId="LiveId" clId="{881273A9-CECC-4C3C-B03C-1AFAFF58D66C}" dt="2021-06-27T18:48:11.846" v="5388" actId="1076"/>
        <pc:sldMkLst>
          <pc:docMk/>
          <pc:sldMk cId="2257577892" sldId="294"/>
        </pc:sldMkLst>
        <pc:spChg chg="mod">
          <ac:chgData name="周 聪" userId="3a7643a4fd805d74" providerId="LiveId" clId="{881273A9-CECC-4C3C-B03C-1AFAFF58D66C}" dt="2021-06-27T18:47:54.874" v="5385" actId="1035"/>
          <ac:spMkLst>
            <pc:docMk/>
            <pc:sldMk cId="2257577892" sldId="294"/>
            <ac:spMk id="3" creationId="{00000000-0000-0000-0000-000000000000}"/>
          </ac:spMkLst>
        </pc:spChg>
        <pc:spChg chg="mod">
          <ac:chgData name="周 聪" userId="3a7643a4fd805d74" providerId="LiveId" clId="{881273A9-CECC-4C3C-B03C-1AFAFF58D66C}" dt="2021-06-27T16:51:51.034" v="2963"/>
          <ac:spMkLst>
            <pc:docMk/>
            <pc:sldMk cId="2257577892" sldId="294"/>
            <ac:spMk id="13" creationId="{E45A3C2F-9BDE-40DA-A3D4-D0F717199CCA}"/>
          </ac:spMkLst>
        </pc:spChg>
        <pc:spChg chg="mod">
          <ac:chgData name="周 聪" userId="3a7643a4fd805d74" providerId="LiveId" clId="{881273A9-CECC-4C3C-B03C-1AFAFF58D66C}" dt="2021-06-27T16:51:51.034" v="2963"/>
          <ac:spMkLst>
            <pc:docMk/>
            <pc:sldMk cId="2257577892" sldId="294"/>
            <ac:spMk id="14" creationId="{939AB968-321B-4CAF-9E32-C92BEED6A2A3}"/>
          </ac:spMkLst>
        </pc:spChg>
        <pc:spChg chg="mod">
          <ac:chgData name="周 聪" userId="3a7643a4fd805d74" providerId="LiveId" clId="{881273A9-CECC-4C3C-B03C-1AFAFF58D66C}" dt="2021-06-27T16:51:51.034" v="2963"/>
          <ac:spMkLst>
            <pc:docMk/>
            <pc:sldMk cId="2257577892" sldId="294"/>
            <ac:spMk id="15" creationId="{23C572F2-3CE6-4DED-892E-9EF47014BA10}"/>
          </ac:spMkLst>
        </pc:spChg>
        <pc:spChg chg="mod">
          <ac:chgData name="周 聪" userId="3a7643a4fd805d74" providerId="LiveId" clId="{881273A9-CECC-4C3C-B03C-1AFAFF58D66C}" dt="2021-06-27T16:51:51.034" v="2963"/>
          <ac:spMkLst>
            <pc:docMk/>
            <pc:sldMk cId="2257577892" sldId="294"/>
            <ac:spMk id="16" creationId="{3F225BAD-E83C-4D6F-A790-00C82278A5EB}"/>
          </ac:spMkLst>
        </pc:spChg>
        <pc:spChg chg="mod">
          <ac:chgData name="周 聪" userId="3a7643a4fd805d74" providerId="LiveId" clId="{881273A9-CECC-4C3C-B03C-1AFAFF58D66C}" dt="2021-06-27T18:48:00.250" v="5387" actId="1035"/>
          <ac:spMkLst>
            <pc:docMk/>
            <pc:sldMk cId="2257577892" sldId="294"/>
            <ac:spMk id="17" creationId="{53855674-FC1A-4BD1-AA9F-49B426E7B6AB}"/>
          </ac:spMkLst>
        </pc:spChg>
        <pc:spChg chg="mod">
          <ac:chgData name="周 聪" userId="3a7643a4fd805d74" providerId="LiveId" clId="{881273A9-CECC-4C3C-B03C-1AFAFF58D66C}" dt="2021-06-27T16:51:51.034" v="2963"/>
          <ac:spMkLst>
            <pc:docMk/>
            <pc:sldMk cId="2257577892" sldId="294"/>
            <ac:spMk id="18" creationId="{FB587B19-52B8-42D1-BC3A-EFF6F091DDE0}"/>
          </ac:spMkLst>
        </pc:spChg>
        <pc:spChg chg="mod">
          <ac:chgData name="周 聪" userId="3a7643a4fd805d74" providerId="LiveId" clId="{881273A9-CECC-4C3C-B03C-1AFAFF58D66C}" dt="2021-06-27T16:51:51.034" v="2963"/>
          <ac:spMkLst>
            <pc:docMk/>
            <pc:sldMk cId="2257577892" sldId="294"/>
            <ac:spMk id="19" creationId="{02880C4B-C2CA-4EDC-B295-C1D20565561C}"/>
          </ac:spMkLst>
        </pc:spChg>
        <pc:spChg chg="mod">
          <ac:chgData name="周 聪" userId="3a7643a4fd805d74" providerId="LiveId" clId="{881273A9-CECC-4C3C-B03C-1AFAFF58D66C}" dt="2021-06-27T16:51:51.034" v="2963"/>
          <ac:spMkLst>
            <pc:docMk/>
            <pc:sldMk cId="2257577892" sldId="294"/>
            <ac:spMk id="20" creationId="{075D7043-5094-4D6E-AC74-BF0A68D39551}"/>
          </ac:spMkLst>
        </pc:spChg>
        <pc:grpChg chg="add mod">
          <ac:chgData name="周 聪" userId="3a7643a4fd805d74" providerId="LiveId" clId="{881273A9-CECC-4C3C-B03C-1AFAFF58D66C}" dt="2021-06-27T18:48:11.846" v="5388" actId="1076"/>
          <ac:grpSpMkLst>
            <pc:docMk/>
            <pc:sldMk cId="2257577892" sldId="294"/>
            <ac:grpSpMk id="12" creationId="{57B517DC-3E8B-4666-8871-47D43C8F19D9}"/>
          </ac:grpSpMkLst>
        </pc:grpChg>
      </pc:sldChg>
      <pc:sldChg chg="modSp add mod">
        <pc:chgData name="周 聪" userId="3a7643a4fd805d74" providerId="LiveId" clId="{881273A9-CECC-4C3C-B03C-1AFAFF58D66C}" dt="2021-06-27T18:58:45.467" v="5686" actId="20577"/>
        <pc:sldMkLst>
          <pc:docMk/>
          <pc:sldMk cId="2511210740" sldId="295"/>
        </pc:sldMkLst>
        <pc:spChg chg="mod">
          <ac:chgData name="周 聪" userId="3a7643a4fd805d74" providerId="LiveId" clId="{881273A9-CECC-4C3C-B03C-1AFAFF58D66C}" dt="2021-06-27T18:58:45.467" v="5686" actId="20577"/>
          <ac:spMkLst>
            <pc:docMk/>
            <pc:sldMk cId="2511210740" sldId="295"/>
            <ac:spMk id="3" creationId="{00000000-0000-0000-0000-000000000000}"/>
          </ac:spMkLst>
        </pc:spChg>
      </pc:sldChg>
      <pc:sldChg chg="add del">
        <pc:chgData name="周 聪" userId="3a7643a4fd805d74" providerId="LiveId" clId="{881273A9-CECC-4C3C-B03C-1AFAFF58D66C}" dt="2021-06-27T16:51:47.801" v="2960"/>
        <pc:sldMkLst>
          <pc:docMk/>
          <pc:sldMk cId="2803066217" sldId="295"/>
        </pc:sldMkLst>
      </pc:sldChg>
      <pc:sldChg chg="modSp add mod">
        <pc:chgData name="周 聪" userId="3a7643a4fd805d74" providerId="LiveId" clId="{881273A9-CECC-4C3C-B03C-1AFAFF58D66C}" dt="2021-06-27T18:47:46.768" v="5370" actId="1035"/>
        <pc:sldMkLst>
          <pc:docMk/>
          <pc:sldMk cId="3004849595" sldId="296"/>
        </pc:sldMkLst>
        <pc:spChg chg="mod">
          <ac:chgData name="周 聪" userId="3a7643a4fd805d74" providerId="LiveId" clId="{881273A9-CECC-4C3C-B03C-1AFAFF58D66C}" dt="2021-06-27T18:47:46.768" v="5370" actId="1035"/>
          <ac:spMkLst>
            <pc:docMk/>
            <pc:sldMk cId="3004849595" sldId="296"/>
            <ac:spMk id="3" creationId="{00000000-0000-0000-0000-000000000000}"/>
          </ac:spMkLst>
        </pc:spChg>
      </pc:sldChg>
      <pc:sldChg chg="delSp modSp add mod delAnim">
        <pc:chgData name="周 聪" userId="3a7643a4fd805d74" providerId="LiveId" clId="{881273A9-CECC-4C3C-B03C-1AFAFF58D66C}" dt="2021-06-27T18:56:06.134" v="5669" actId="1036"/>
        <pc:sldMkLst>
          <pc:docMk/>
          <pc:sldMk cId="697287251" sldId="297"/>
        </pc:sldMkLst>
        <pc:spChg chg="mod">
          <ac:chgData name="周 聪" userId="3a7643a4fd805d74" providerId="LiveId" clId="{881273A9-CECC-4C3C-B03C-1AFAFF58D66C}" dt="2021-06-27T18:56:06.134" v="5669" actId="1036"/>
          <ac:spMkLst>
            <pc:docMk/>
            <pc:sldMk cId="697287251" sldId="297"/>
            <ac:spMk id="3" creationId="{00000000-0000-0000-0000-000000000000}"/>
          </ac:spMkLst>
        </pc:spChg>
        <pc:grpChg chg="del mod">
          <ac:chgData name="周 聪" userId="3a7643a4fd805d74" providerId="LiveId" clId="{881273A9-CECC-4C3C-B03C-1AFAFF58D66C}" dt="2021-06-27T18:38:51.831" v="5056" actId="478"/>
          <ac:grpSpMkLst>
            <pc:docMk/>
            <pc:sldMk cId="697287251" sldId="297"/>
            <ac:grpSpMk id="12" creationId="{57B517DC-3E8B-4666-8871-47D43C8F19D9}"/>
          </ac:grpSpMkLst>
        </pc:grpChg>
      </pc:sldChg>
      <pc:sldChg chg="modSp add mod">
        <pc:chgData name="周 聪" userId="3a7643a4fd805d74" providerId="LiveId" clId="{881273A9-CECC-4C3C-B03C-1AFAFF58D66C}" dt="2021-06-27T18:54:02.676" v="5649" actId="1035"/>
        <pc:sldMkLst>
          <pc:docMk/>
          <pc:sldMk cId="2172220838" sldId="298"/>
        </pc:sldMkLst>
        <pc:spChg chg="mod">
          <ac:chgData name="周 聪" userId="3a7643a4fd805d74" providerId="LiveId" clId="{881273A9-CECC-4C3C-B03C-1AFAFF58D66C}" dt="2021-06-27T18:54:02.676" v="5649" actId="1035"/>
          <ac:spMkLst>
            <pc:docMk/>
            <pc:sldMk cId="2172220838" sldId="298"/>
            <ac:spMk id="3" creationId="{00000000-0000-0000-0000-000000000000}"/>
          </ac:spMkLst>
        </pc:spChg>
        <pc:spChg chg="mod">
          <ac:chgData name="周 聪" userId="3a7643a4fd805d74" providerId="LiveId" clId="{881273A9-CECC-4C3C-B03C-1AFAFF58D66C}" dt="2021-06-27T18:53:51.648" v="5627" actId="1076"/>
          <ac:spMkLst>
            <pc:docMk/>
            <pc:sldMk cId="2172220838" sldId="298"/>
            <ac:spMk id="4" creationId="{00000000-0000-0000-0000-000000000000}"/>
          </ac:spMkLst>
        </pc:spChg>
      </pc:sldChg>
      <pc:sldChg chg="modSp add mod">
        <pc:chgData name="周 聪" userId="3a7643a4fd805d74" providerId="LiveId" clId="{881273A9-CECC-4C3C-B03C-1AFAFF58D66C}" dt="2021-06-27T19:16:54.419" v="5737" actId="20577"/>
        <pc:sldMkLst>
          <pc:docMk/>
          <pc:sldMk cId="1404052023" sldId="299"/>
        </pc:sldMkLst>
        <pc:spChg chg="mod">
          <ac:chgData name="周 聪" userId="3a7643a4fd805d74" providerId="LiveId" clId="{881273A9-CECC-4C3C-B03C-1AFAFF58D66C}" dt="2021-06-27T19:09:47.265" v="5734" actId="1037"/>
          <ac:spMkLst>
            <pc:docMk/>
            <pc:sldMk cId="1404052023" sldId="299"/>
            <ac:spMk id="4" creationId="{00000000-0000-0000-0000-000000000000}"/>
          </ac:spMkLst>
        </pc:spChg>
        <pc:spChg chg="mod">
          <ac:chgData name="周 聪" userId="3a7643a4fd805d74" providerId="LiveId" clId="{881273A9-CECC-4C3C-B03C-1AFAFF58D66C}" dt="2021-06-27T19:16:54.419" v="5737" actId="20577"/>
          <ac:spMkLst>
            <pc:docMk/>
            <pc:sldMk cId="1404052023" sldId="299"/>
            <ac:spMk id="13" creationId="{00000000-0000-0000-0000-000000000000}"/>
          </ac:spMkLst>
        </pc:spChg>
        <pc:grpChg chg="mod">
          <ac:chgData name="周 聪" userId="3a7643a4fd805d74" providerId="LiveId" clId="{881273A9-CECC-4C3C-B03C-1AFAFF58D66C}" dt="2021-06-27T19:09:47.265" v="5734" actId="1037"/>
          <ac:grpSpMkLst>
            <pc:docMk/>
            <pc:sldMk cId="1404052023" sldId="299"/>
            <ac:grpSpMk id="14" creationId="{00000000-0000-0000-0000-000000000000}"/>
          </ac:grpSpMkLst>
        </pc:grpChg>
      </pc:sldChg>
      <pc:sldChg chg="modSp add mod">
        <pc:chgData name="周 聪" userId="3a7643a4fd805d74" providerId="LiveId" clId="{881273A9-CECC-4C3C-B03C-1AFAFF58D66C}" dt="2021-06-28T00:37:22.048" v="7088" actId="20577"/>
        <pc:sldMkLst>
          <pc:docMk/>
          <pc:sldMk cId="1566647890" sldId="300"/>
        </pc:sldMkLst>
        <pc:spChg chg="mod">
          <ac:chgData name="周 聪" userId="3a7643a4fd805d74" providerId="LiveId" clId="{881273A9-CECC-4C3C-B03C-1AFAFF58D66C}" dt="2021-06-28T00:37:22.048" v="7088" actId="20577"/>
          <ac:spMkLst>
            <pc:docMk/>
            <pc:sldMk cId="1566647890" sldId="300"/>
            <ac:spMk id="3" creationId="{00000000-0000-0000-0000-000000000000}"/>
          </ac:spMkLst>
        </pc:spChg>
        <pc:spChg chg="mod">
          <ac:chgData name="周 聪" userId="3a7643a4fd805d74" providerId="LiveId" clId="{881273A9-CECC-4C3C-B03C-1AFAFF58D66C}" dt="2021-06-27T20:17:56.718" v="7084"/>
          <ac:spMkLst>
            <pc:docMk/>
            <pc:sldMk cId="1566647890" sldId="300"/>
            <ac:spMk id="4" creationId="{00000000-0000-0000-0000-000000000000}"/>
          </ac:spMkLst>
        </pc:spChg>
        <pc:spChg chg="mod">
          <ac:chgData name="周 聪" userId="3a7643a4fd805d74" providerId="LiveId" clId="{881273A9-CECC-4C3C-B03C-1AFAFF58D66C}" dt="2021-06-27T20:17:54.440" v="7083" actId="20577"/>
          <ac:spMkLst>
            <pc:docMk/>
            <pc:sldMk cId="1566647890" sldId="300"/>
            <ac:spMk id="7" creationId="{00000000-0000-0000-0000-000000000000}"/>
          </ac:spMkLst>
        </pc:spChg>
      </pc:sldChg>
      <pc:sldChg chg="addSp delSp modSp add mod">
        <pc:chgData name="周 聪" userId="3a7643a4fd805d74" providerId="LiveId" clId="{881273A9-CECC-4C3C-B03C-1AFAFF58D66C}" dt="2021-06-27T19:36:32.988" v="6155" actId="20577"/>
        <pc:sldMkLst>
          <pc:docMk/>
          <pc:sldMk cId="3749496659" sldId="301"/>
        </pc:sldMkLst>
        <pc:spChg chg="del">
          <ac:chgData name="周 聪" userId="3a7643a4fd805d74" providerId="LiveId" clId="{881273A9-CECC-4C3C-B03C-1AFAFF58D66C}" dt="2021-06-27T19:29:08.136" v="5757" actId="478"/>
          <ac:spMkLst>
            <pc:docMk/>
            <pc:sldMk cId="3749496659" sldId="301"/>
            <ac:spMk id="3" creationId="{00000000-0000-0000-0000-000000000000}"/>
          </ac:spMkLst>
        </pc:spChg>
        <pc:spChg chg="mod">
          <ac:chgData name="周 聪" userId="3a7643a4fd805d74" providerId="LiveId" clId="{881273A9-CECC-4C3C-B03C-1AFAFF58D66C}" dt="2021-06-27T19:29:04.939" v="5756"/>
          <ac:spMkLst>
            <pc:docMk/>
            <pc:sldMk cId="3749496659" sldId="301"/>
            <ac:spMk id="4" creationId="{00000000-0000-0000-0000-000000000000}"/>
          </ac:spMkLst>
        </pc:spChg>
        <pc:spChg chg="mod">
          <ac:chgData name="周 聪" userId="3a7643a4fd805d74" providerId="LiveId" clId="{881273A9-CECC-4C3C-B03C-1AFAFF58D66C}" dt="2021-06-27T19:36:32.988" v="6155" actId="20577"/>
          <ac:spMkLst>
            <pc:docMk/>
            <pc:sldMk cId="3749496659" sldId="301"/>
            <ac:spMk id="7" creationId="{00000000-0000-0000-0000-000000000000}"/>
          </ac:spMkLst>
        </pc:spChg>
        <pc:picChg chg="add mod">
          <ac:chgData name="周 聪" userId="3a7643a4fd805d74" providerId="LiveId" clId="{881273A9-CECC-4C3C-B03C-1AFAFF58D66C}" dt="2021-06-27T19:30:36.314" v="5812" actId="1036"/>
          <ac:picMkLst>
            <pc:docMk/>
            <pc:sldMk cId="3749496659" sldId="301"/>
            <ac:picMk id="1026" creationId="{5BEC9447-0774-46AB-BB27-24AA136203A0}"/>
          </ac:picMkLst>
        </pc:picChg>
      </pc:sldChg>
      <pc:sldChg chg="addSp delSp modSp add mod">
        <pc:chgData name="周 聪" userId="3a7643a4fd805d74" providerId="LiveId" clId="{881273A9-CECC-4C3C-B03C-1AFAFF58D66C}" dt="2021-06-27T19:36:36.683" v="6157" actId="20577"/>
        <pc:sldMkLst>
          <pc:docMk/>
          <pc:sldMk cId="2814504910" sldId="302"/>
        </pc:sldMkLst>
        <pc:spChg chg="mod">
          <ac:chgData name="周 聪" userId="3a7643a4fd805d74" providerId="LiveId" clId="{881273A9-CECC-4C3C-B03C-1AFAFF58D66C}" dt="2021-06-27T19:36:36.683" v="6157" actId="20577"/>
          <ac:spMkLst>
            <pc:docMk/>
            <pc:sldMk cId="2814504910" sldId="302"/>
            <ac:spMk id="7" creationId="{00000000-0000-0000-0000-000000000000}"/>
          </ac:spMkLst>
        </pc:spChg>
        <pc:picChg chg="mod">
          <ac:chgData name="周 聪" userId="3a7643a4fd805d74" providerId="LiveId" clId="{881273A9-CECC-4C3C-B03C-1AFAFF58D66C}" dt="2021-06-27T19:31:24.635" v="5884" actId="1035"/>
          <ac:picMkLst>
            <pc:docMk/>
            <pc:sldMk cId="2814504910" sldId="302"/>
            <ac:picMk id="1026" creationId="{5BEC9447-0774-46AB-BB27-24AA136203A0}"/>
          </ac:picMkLst>
        </pc:picChg>
        <pc:picChg chg="add del">
          <ac:chgData name="周 聪" userId="3a7643a4fd805d74" providerId="LiveId" clId="{881273A9-CECC-4C3C-B03C-1AFAFF58D66C}" dt="2021-06-27T19:31:29.149" v="5886"/>
          <ac:picMkLst>
            <pc:docMk/>
            <pc:sldMk cId="2814504910" sldId="302"/>
            <ac:picMk id="2050" creationId="{D1A50466-B878-4B62-8B29-FCFC33DD7254}"/>
          </ac:picMkLst>
        </pc:picChg>
        <pc:picChg chg="add mod">
          <ac:chgData name="周 聪" userId="3a7643a4fd805d74" providerId="LiveId" clId="{881273A9-CECC-4C3C-B03C-1AFAFF58D66C}" dt="2021-06-27T19:31:47.865" v="5894" actId="1076"/>
          <ac:picMkLst>
            <pc:docMk/>
            <pc:sldMk cId="2814504910" sldId="302"/>
            <ac:picMk id="2052" creationId="{FACAEDEF-A125-4FC8-8E52-CBBAB3A22764}"/>
          </ac:picMkLst>
        </pc:picChg>
      </pc:sldChg>
      <pc:sldChg chg="addSp modSp add mod">
        <pc:chgData name="周 聪" userId="3a7643a4fd805d74" providerId="LiveId" clId="{881273A9-CECC-4C3C-B03C-1AFAFF58D66C}" dt="2021-06-27T19:36:40.132" v="6159" actId="20577"/>
        <pc:sldMkLst>
          <pc:docMk/>
          <pc:sldMk cId="1517833854" sldId="303"/>
        </pc:sldMkLst>
        <pc:spChg chg="add mod">
          <ac:chgData name="周 聪" userId="3a7643a4fd805d74" providerId="LiveId" clId="{881273A9-CECC-4C3C-B03C-1AFAFF58D66C}" dt="2021-06-27T19:34:37.210" v="5986" actId="1038"/>
          <ac:spMkLst>
            <pc:docMk/>
            <pc:sldMk cId="1517833854" sldId="303"/>
            <ac:spMk id="2" creationId="{172461D8-7BC5-4D96-89DB-C3BA7824EA84}"/>
          </ac:spMkLst>
        </pc:spChg>
        <pc:spChg chg="add mod">
          <ac:chgData name="周 聪" userId="3a7643a4fd805d74" providerId="LiveId" clId="{881273A9-CECC-4C3C-B03C-1AFAFF58D66C}" dt="2021-06-27T19:34:37.210" v="5986" actId="1038"/>
          <ac:spMkLst>
            <pc:docMk/>
            <pc:sldMk cId="1517833854" sldId="303"/>
            <ac:spMk id="3" creationId="{63FAB5FD-28E2-4E65-8B1F-89D6D0195EC3}"/>
          </ac:spMkLst>
        </pc:spChg>
        <pc:spChg chg="mod">
          <ac:chgData name="周 聪" userId="3a7643a4fd805d74" providerId="LiveId" clId="{881273A9-CECC-4C3C-B03C-1AFAFF58D66C}" dt="2021-06-27T19:36:40.132" v="6159" actId="20577"/>
          <ac:spMkLst>
            <pc:docMk/>
            <pc:sldMk cId="1517833854" sldId="303"/>
            <ac:spMk id="7" creationId="{00000000-0000-0000-0000-000000000000}"/>
          </ac:spMkLst>
        </pc:spChg>
        <pc:picChg chg="mod">
          <ac:chgData name="周 聪" userId="3a7643a4fd805d74" providerId="LiveId" clId="{881273A9-CECC-4C3C-B03C-1AFAFF58D66C}" dt="2021-06-27T19:34:37.210" v="5986" actId="1038"/>
          <ac:picMkLst>
            <pc:docMk/>
            <pc:sldMk cId="1517833854" sldId="303"/>
            <ac:picMk id="2052" creationId="{FACAEDEF-A125-4FC8-8E52-CBBAB3A22764}"/>
          </ac:picMkLst>
        </pc:picChg>
      </pc:sldChg>
      <pc:sldChg chg="addSp modSp add mod">
        <pc:chgData name="周 聪" userId="3a7643a4fd805d74" providerId="LiveId" clId="{881273A9-CECC-4C3C-B03C-1AFAFF58D66C}" dt="2021-06-27T19:36:43.644" v="6161" actId="20577"/>
        <pc:sldMkLst>
          <pc:docMk/>
          <pc:sldMk cId="4211269226" sldId="304"/>
        </pc:sldMkLst>
        <pc:spChg chg="mod">
          <ac:chgData name="周 聪" userId="3a7643a4fd805d74" providerId="LiveId" clId="{881273A9-CECC-4C3C-B03C-1AFAFF58D66C}" dt="2021-06-27T19:36:23.039" v="6153" actId="1037"/>
          <ac:spMkLst>
            <pc:docMk/>
            <pc:sldMk cId="4211269226" sldId="304"/>
            <ac:spMk id="2" creationId="{172461D8-7BC5-4D96-89DB-C3BA7824EA84}"/>
          </ac:spMkLst>
        </pc:spChg>
        <pc:spChg chg="mod">
          <ac:chgData name="周 聪" userId="3a7643a4fd805d74" providerId="LiveId" clId="{881273A9-CECC-4C3C-B03C-1AFAFF58D66C}" dt="2021-06-27T19:36:23.039" v="6153" actId="1037"/>
          <ac:spMkLst>
            <pc:docMk/>
            <pc:sldMk cId="4211269226" sldId="304"/>
            <ac:spMk id="3" creationId="{63FAB5FD-28E2-4E65-8B1F-89D6D0195EC3}"/>
          </ac:spMkLst>
        </pc:spChg>
        <pc:spChg chg="mod">
          <ac:chgData name="周 聪" userId="3a7643a4fd805d74" providerId="LiveId" clId="{881273A9-CECC-4C3C-B03C-1AFAFF58D66C}" dt="2021-06-27T19:36:43.644" v="6161" actId="20577"/>
          <ac:spMkLst>
            <pc:docMk/>
            <pc:sldMk cId="4211269226" sldId="304"/>
            <ac:spMk id="7" creationId="{00000000-0000-0000-0000-000000000000}"/>
          </ac:spMkLst>
        </pc:spChg>
        <pc:spChg chg="add mod">
          <ac:chgData name="周 聪" userId="3a7643a4fd805d74" providerId="LiveId" clId="{881273A9-CECC-4C3C-B03C-1AFAFF58D66C}" dt="2021-06-27T19:36:12.503" v="6104" actId="1037"/>
          <ac:spMkLst>
            <pc:docMk/>
            <pc:sldMk cId="4211269226" sldId="304"/>
            <ac:spMk id="12" creationId="{E2320FE1-DBD0-4B97-BDC3-C11E8EF512AD}"/>
          </ac:spMkLst>
        </pc:spChg>
        <pc:picChg chg="mod">
          <ac:chgData name="周 聪" userId="3a7643a4fd805d74" providerId="LiveId" clId="{881273A9-CECC-4C3C-B03C-1AFAFF58D66C}" dt="2021-06-27T19:36:23.039" v="6153" actId="1037"/>
          <ac:picMkLst>
            <pc:docMk/>
            <pc:sldMk cId="4211269226" sldId="304"/>
            <ac:picMk id="2052" creationId="{FACAEDEF-A125-4FC8-8E52-CBBAB3A22764}"/>
          </ac:picMkLst>
        </pc:picChg>
        <pc:picChg chg="add mod">
          <ac:chgData name="周 聪" userId="3a7643a4fd805d74" providerId="LiveId" clId="{881273A9-CECC-4C3C-B03C-1AFAFF58D66C}" dt="2021-06-27T19:36:12.503" v="6104" actId="1037"/>
          <ac:picMkLst>
            <pc:docMk/>
            <pc:sldMk cId="4211269226" sldId="304"/>
            <ac:picMk id="3074" creationId="{3A44055A-47D1-4AE8-8791-FC0EDC0DEB62}"/>
          </ac:picMkLst>
        </pc:picChg>
      </pc:sldChg>
      <pc:sldChg chg="addSp delSp modSp add mod delAnim modAnim">
        <pc:chgData name="周 聪" userId="3a7643a4fd805d74" providerId="LiveId" clId="{881273A9-CECC-4C3C-B03C-1AFAFF58D66C}" dt="2021-06-27T19:48:22.023" v="6241"/>
        <pc:sldMkLst>
          <pc:docMk/>
          <pc:sldMk cId="2534649077" sldId="305"/>
        </pc:sldMkLst>
        <pc:spChg chg="del">
          <ac:chgData name="周 聪" userId="3a7643a4fd805d74" providerId="LiveId" clId="{881273A9-CECC-4C3C-B03C-1AFAFF58D66C}" dt="2021-06-27T19:39:51.249" v="6187" actId="478"/>
          <ac:spMkLst>
            <pc:docMk/>
            <pc:sldMk cId="2534649077" sldId="305"/>
            <ac:spMk id="2" creationId="{172461D8-7BC5-4D96-89DB-C3BA7824EA84}"/>
          </ac:spMkLst>
        </pc:spChg>
        <pc:spChg chg="del">
          <ac:chgData name="周 聪" userId="3a7643a4fd805d74" providerId="LiveId" clId="{881273A9-CECC-4C3C-B03C-1AFAFF58D66C}" dt="2021-06-27T19:39:51.249" v="6187" actId="478"/>
          <ac:spMkLst>
            <pc:docMk/>
            <pc:sldMk cId="2534649077" sldId="305"/>
            <ac:spMk id="3" creationId="{63FAB5FD-28E2-4E65-8B1F-89D6D0195EC3}"/>
          </ac:spMkLst>
        </pc:spChg>
        <pc:spChg chg="mod">
          <ac:chgData name="周 聪" userId="3a7643a4fd805d74" providerId="LiveId" clId="{881273A9-CECC-4C3C-B03C-1AFAFF58D66C}" dt="2021-06-27T19:39:46.380" v="6185" actId="14100"/>
          <ac:spMkLst>
            <pc:docMk/>
            <pc:sldMk cId="2534649077" sldId="305"/>
            <ac:spMk id="4" creationId="{00000000-0000-0000-0000-000000000000}"/>
          </ac:spMkLst>
        </pc:spChg>
        <pc:spChg chg="del">
          <ac:chgData name="周 聪" userId="3a7643a4fd805d74" providerId="LiveId" clId="{881273A9-CECC-4C3C-B03C-1AFAFF58D66C}" dt="2021-06-27T19:39:51.249" v="6187" actId="478"/>
          <ac:spMkLst>
            <pc:docMk/>
            <pc:sldMk cId="2534649077" sldId="305"/>
            <ac:spMk id="12" creationId="{E2320FE1-DBD0-4B97-BDC3-C11E8EF512AD}"/>
          </ac:spMkLst>
        </pc:spChg>
        <pc:spChg chg="add mod">
          <ac:chgData name="周 聪" userId="3a7643a4fd805d74" providerId="LiveId" clId="{881273A9-CECC-4C3C-B03C-1AFAFF58D66C}" dt="2021-06-27T19:48:13.598" v="6240" actId="1076"/>
          <ac:spMkLst>
            <pc:docMk/>
            <pc:sldMk cId="2534649077" sldId="305"/>
            <ac:spMk id="19" creationId="{D535C9E5-36EF-4642-9F79-DCA970A4388F}"/>
          </ac:spMkLst>
        </pc:spChg>
        <pc:picChg chg="add mod">
          <ac:chgData name="周 聪" userId="3a7643a4fd805d74" providerId="LiveId" clId="{881273A9-CECC-4C3C-B03C-1AFAFF58D66C}" dt="2021-06-27T19:43:12.127" v="6203" actId="1076"/>
          <ac:picMkLst>
            <pc:docMk/>
            <pc:sldMk cId="2534649077" sldId="305"/>
            <ac:picMk id="14" creationId="{F730E890-E186-4037-8C36-070E219811E5}"/>
          </ac:picMkLst>
        </pc:picChg>
        <pc:picChg chg="add del mod">
          <ac:chgData name="周 聪" userId="3a7643a4fd805d74" providerId="LiveId" clId="{881273A9-CECC-4C3C-B03C-1AFAFF58D66C}" dt="2021-06-27T19:42:59.852" v="6201" actId="478"/>
          <ac:picMkLst>
            <pc:docMk/>
            <pc:sldMk cId="2534649077" sldId="305"/>
            <ac:picMk id="16" creationId="{A78CBBC3-8D07-4A94-8BDC-52671F068F24}"/>
          </ac:picMkLst>
        </pc:picChg>
        <pc:picChg chg="add mod">
          <ac:chgData name="周 聪" userId="3a7643a4fd805d74" providerId="LiveId" clId="{881273A9-CECC-4C3C-B03C-1AFAFF58D66C}" dt="2021-06-27T19:45:01.379" v="6208" actId="1076"/>
          <ac:picMkLst>
            <pc:docMk/>
            <pc:sldMk cId="2534649077" sldId="305"/>
            <ac:picMk id="18" creationId="{E509A431-8302-4EE6-92D2-83740ECC2E4C}"/>
          </ac:picMkLst>
        </pc:picChg>
        <pc:picChg chg="del">
          <ac:chgData name="周 聪" userId="3a7643a4fd805d74" providerId="LiveId" clId="{881273A9-CECC-4C3C-B03C-1AFAFF58D66C}" dt="2021-06-27T19:39:47.817" v="6186" actId="478"/>
          <ac:picMkLst>
            <pc:docMk/>
            <pc:sldMk cId="2534649077" sldId="305"/>
            <ac:picMk id="1026" creationId="{5BEC9447-0774-46AB-BB27-24AA136203A0}"/>
          </ac:picMkLst>
        </pc:picChg>
        <pc:picChg chg="del">
          <ac:chgData name="周 聪" userId="3a7643a4fd805d74" providerId="LiveId" clId="{881273A9-CECC-4C3C-B03C-1AFAFF58D66C}" dt="2021-06-27T19:39:51.249" v="6187" actId="478"/>
          <ac:picMkLst>
            <pc:docMk/>
            <pc:sldMk cId="2534649077" sldId="305"/>
            <ac:picMk id="2052" creationId="{FACAEDEF-A125-4FC8-8E52-CBBAB3A22764}"/>
          </ac:picMkLst>
        </pc:picChg>
        <pc:picChg chg="del">
          <ac:chgData name="周 聪" userId="3a7643a4fd805d74" providerId="LiveId" clId="{881273A9-CECC-4C3C-B03C-1AFAFF58D66C}" dt="2021-06-27T19:39:51.249" v="6187" actId="478"/>
          <ac:picMkLst>
            <pc:docMk/>
            <pc:sldMk cId="2534649077" sldId="305"/>
            <ac:picMk id="3074" creationId="{3A44055A-47D1-4AE8-8791-FC0EDC0DEB62}"/>
          </ac:picMkLst>
        </pc:picChg>
      </pc:sldChg>
      <pc:sldChg chg="addSp delSp modSp new mod ord modTransition delAnim modAnim">
        <pc:chgData name="周 聪" userId="3a7643a4fd805d74" providerId="LiveId" clId="{881273A9-CECC-4C3C-B03C-1AFAFF58D66C}" dt="2021-06-27T20:13:27.033" v="7046"/>
        <pc:sldMkLst>
          <pc:docMk/>
          <pc:sldMk cId="114864867" sldId="306"/>
        </pc:sldMkLst>
        <pc:spChg chg="add mod">
          <ac:chgData name="周 聪" userId="3a7643a4fd805d74" providerId="LiveId" clId="{881273A9-CECC-4C3C-B03C-1AFAFF58D66C}" dt="2021-06-27T20:06:24.757" v="6926"/>
          <ac:spMkLst>
            <pc:docMk/>
            <pc:sldMk cId="114864867" sldId="306"/>
            <ac:spMk id="4" creationId="{C4547C39-6DEB-4691-A9A9-37FDD0374331}"/>
          </ac:spMkLst>
        </pc:spChg>
        <pc:spChg chg="mod">
          <ac:chgData name="周 聪" userId="3a7643a4fd805d74" providerId="LiveId" clId="{881273A9-CECC-4C3C-B03C-1AFAFF58D66C}" dt="2021-06-27T19:53:11.021" v="6247"/>
          <ac:spMkLst>
            <pc:docMk/>
            <pc:sldMk cId="114864867" sldId="306"/>
            <ac:spMk id="7" creationId="{54382DBA-4B61-446C-B11E-F9DB44E258CB}"/>
          </ac:spMkLst>
        </pc:spChg>
        <pc:spChg chg="mod">
          <ac:chgData name="周 聪" userId="3a7643a4fd805d74" providerId="LiveId" clId="{881273A9-CECC-4C3C-B03C-1AFAFF58D66C}" dt="2021-06-27T19:53:11.021" v="6247"/>
          <ac:spMkLst>
            <pc:docMk/>
            <pc:sldMk cId="114864867" sldId="306"/>
            <ac:spMk id="9" creationId="{DD6E725E-F907-4890-A2A7-54A82627BC12}"/>
          </ac:spMkLst>
        </pc:spChg>
        <pc:spChg chg="mod">
          <ac:chgData name="周 聪" userId="3a7643a4fd805d74" providerId="LiveId" clId="{881273A9-CECC-4C3C-B03C-1AFAFF58D66C}" dt="2021-06-27T19:53:11.021" v="6247"/>
          <ac:spMkLst>
            <pc:docMk/>
            <pc:sldMk cId="114864867" sldId="306"/>
            <ac:spMk id="10" creationId="{711F73BF-C02A-4721-84CC-B0CF1306AF9E}"/>
          </ac:spMkLst>
        </pc:spChg>
        <pc:spChg chg="mod">
          <ac:chgData name="周 聪" userId="3a7643a4fd805d74" providerId="LiveId" clId="{881273A9-CECC-4C3C-B03C-1AFAFF58D66C}" dt="2021-06-27T19:53:11.021" v="6247"/>
          <ac:spMkLst>
            <pc:docMk/>
            <pc:sldMk cId="114864867" sldId="306"/>
            <ac:spMk id="11" creationId="{874540A9-7AB2-463C-9F14-19FB4CAE0E5F}"/>
          </ac:spMkLst>
        </pc:spChg>
        <pc:spChg chg="add del mod">
          <ac:chgData name="周 聪" userId="3a7643a4fd805d74" providerId="LiveId" clId="{881273A9-CECC-4C3C-B03C-1AFAFF58D66C}" dt="2021-06-27T19:53:13.831" v="6248" actId="478"/>
          <ac:spMkLst>
            <pc:docMk/>
            <pc:sldMk cId="114864867" sldId="306"/>
            <ac:spMk id="12" creationId="{7EB6A6F8-D7B1-4B34-8395-17977EE77DF7}"/>
          </ac:spMkLst>
        </pc:spChg>
        <pc:spChg chg="add mod">
          <ac:chgData name="周 聪" userId="3a7643a4fd805d74" providerId="LiveId" clId="{881273A9-CECC-4C3C-B03C-1AFAFF58D66C}" dt="2021-06-27T20:11:30.360" v="7027" actId="113"/>
          <ac:spMkLst>
            <pc:docMk/>
            <pc:sldMk cId="114864867" sldId="306"/>
            <ac:spMk id="15" creationId="{4D90DA83-FC2B-4F00-836C-8F8A7D9F4B0A}"/>
          </ac:spMkLst>
        </pc:spChg>
        <pc:grpChg chg="add mod">
          <ac:chgData name="周 聪" userId="3a7643a4fd805d74" providerId="LiveId" clId="{881273A9-CECC-4C3C-B03C-1AFAFF58D66C}" dt="2021-06-27T19:53:11.021" v="6247"/>
          <ac:grpSpMkLst>
            <pc:docMk/>
            <pc:sldMk cId="114864867" sldId="306"/>
            <ac:grpSpMk id="5" creationId="{7E0DB922-E854-4A1F-8C03-54F6C6895884}"/>
          </ac:grpSpMkLst>
        </pc:grpChg>
        <pc:grpChg chg="mod">
          <ac:chgData name="周 聪" userId="3a7643a4fd805d74" providerId="LiveId" clId="{881273A9-CECC-4C3C-B03C-1AFAFF58D66C}" dt="2021-06-27T19:53:11.021" v="6247"/>
          <ac:grpSpMkLst>
            <pc:docMk/>
            <pc:sldMk cId="114864867" sldId="306"/>
            <ac:grpSpMk id="6" creationId="{7E5723E2-E4A9-421B-B530-C0F34D9184E3}"/>
          </ac:grpSpMkLst>
        </pc:grpChg>
        <pc:grpChg chg="mod">
          <ac:chgData name="周 聪" userId="3a7643a4fd805d74" providerId="LiveId" clId="{881273A9-CECC-4C3C-B03C-1AFAFF58D66C}" dt="2021-06-27T19:53:11.021" v="6247"/>
          <ac:grpSpMkLst>
            <pc:docMk/>
            <pc:sldMk cId="114864867" sldId="306"/>
            <ac:grpSpMk id="8" creationId="{D4D8AAFF-F95F-4F19-AE6A-E680C6F52679}"/>
          </ac:grpSpMkLst>
        </pc:grpChg>
        <pc:picChg chg="add del mod">
          <ac:chgData name="周 聪" userId="3a7643a4fd805d74" providerId="LiveId" clId="{881273A9-CECC-4C3C-B03C-1AFAFF58D66C}" dt="2021-06-27T20:06:48.655" v="6928" actId="478"/>
          <ac:picMkLst>
            <pc:docMk/>
            <pc:sldMk cId="114864867" sldId="306"/>
            <ac:picMk id="3" creationId="{081EA2D4-9C8D-4922-B3F8-DD7DC9FB0D93}"/>
          </ac:picMkLst>
        </pc:picChg>
        <pc:picChg chg="add mod ord">
          <ac:chgData name="周 聪" userId="3a7643a4fd805d74" providerId="LiveId" clId="{881273A9-CECC-4C3C-B03C-1AFAFF58D66C}" dt="2021-06-27T20:09:23.493" v="7000" actId="1076"/>
          <ac:picMkLst>
            <pc:docMk/>
            <pc:sldMk cId="114864867" sldId="306"/>
            <ac:picMk id="14" creationId="{C6BA235A-73E8-45E3-8DFC-9AB101F935EB}"/>
          </ac:picMkLst>
        </pc:picChg>
      </pc:sldChg>
      <pc:sldChg chg="add del">
        <pc:chgData name="周 聪" userId="3a7643a4fd805d74" providerId="LiveId" clId="{881273A9-CECC-4C3C-B03C-1AFAFF58D66C}" dt="2021-06-27T19:39:52.867" v="6189"/>
        <pc:sldMkLst>
          <pc:docMk/>
          <pc:sldMk cId="1407590373" sldId="306"/>
        </pc:sldMkLst>
      </pc:sldChg>
      <pc:sldChg chg="addSp modSp add mod modTransition modAnim">
        <pc:chgData name="周 聪" userId="3a7643a4fd805d74" providerId="LiveId" clId="{881273A9-CECC-4C3C-B03C-1AFAFF58D66C}" dt="2021-06-27T20:13:22.959" v="7045"/>
        <pc:sldMkLst>
          <pc:docMk/>
          <pc:sldMk cId="2520426728" sldId="307"/>
        </pc:sldMkLst>
        <pc:spChg chg="mod">
          <ac:chgData name="周 聪" userId="3a7643a4fd805d74" providerId="LiveId" clId="{881273A9-CECC-4C3C-B03C-1AFAFF58D66C}" dt="2021-06-27T20:10:35.515" v="7023"/>
          <ac:spMkLst>
            <pc:docMk/>
            <pc:sldMk cId="2520426728" sldId="307"/>
            <ac:spMk id="4" creationId="{C4547C39-6DEB-4691-A9A9-37FDD0374331}"/>
          </ac:spMkLst>
        </pc:spChg>
        <pc:spChg chg="add mod">
          <ac:chgData name="周 聪" userId="3a7643a4fd805d74" providerId="LiveId" clId="{881273A9-CECC-4C3C-B03C-1AFAFF58D66C}" dt="2021-06-27T20:11:36.784" v="7028" actId="113"/>
          <ac:spMkLst>
            <pc:docMk/>
            <pc:sldMk cId="2520426728" sldId="307"/>
            <ac:spMk id="12" creationId="{68F50AD6-B10B-4C4F-98C9-DA72037FA19D}"/>
          </ac:spMkLst>
        </pc:spChg>
        <pc:picChg chg="mod ord modCrop">
          <ac:chgData name="周 聪" userId="3a7643a4fd805d74" providerId="LiveId" clId="{881273A9-CECC-4C3C-B03C-1AFAFF58D66C}" dt="2021-06-27T20:13:20.752" v="7044" actId="1035"/>
          <ac:picMkLst>
            <pc:docMk/>
            <pc:sldMk cId="2520426728" sldId="307"/>
            <ac:picMk id="3" creationId="{081EA2D4-9C8D-4922-B3F8-DD7DC9FB0D93}"/>
          </ac:picMkLst>
        </pc:picChg>
      </pc:sldChg>
      <pc:sldChg chg="addSp delSp modSp add mod modTransition delAnim">
        <pc:chgData name="周 聪" userId="3a7643a4fd805d74" providerId="LiveId" clId="{881273A9-CECC-4C3C-B03C-1AFAFF58D66C}" dt="2021-06-27T20:09:41.453" v="7001"/>
        <pc:sldMkLst>
          <pc:docMk/>
          <pc:sldMk cId="4090462910" sldId="308"/>
        </pc:sldMkLst>
        <pc:spChg chg="add mod">
          <ac:chgData name="周 聪" userId="3a7643a4fd805d74" providerId="LiveId" clId="{881273A9-CECC-4C3C-B03C-1AFAFF58D66C}" dt="2021-06-27T20:08:11.957" v="6992"/>
          <ac:spMkLst>
            <pc:docMk/>
            <pc:sldMk cId="4090462910" sldId="308"/>
            <ac:spMk id="13" creationId="{0B8BCC09-67F1-4B34-BEE7-CE2BE0D57899}"/>
          </ac:spMkLst>
        </pc:spChg>
        <pc:spChg chg="del">
          <ac:chgData name="周 聪" userId="3a7643a4fd805d74" providerId="LiveId" clId="{881273A9-CECC-4C3C-B03C-1AFAFF58D66C}" dt="2021-06-27T19:54:47.165" v="6267" actId="478"/>
          <ac:spMkLst>
            <pc:docMk/>
            <pc:sldMk cId="4090462910" sldId="308"/>
            <ac:spMk id="19" creationId="{D535C9E5-36EF-4642-9F79-DCA970A4388F}"/>
          </ac:spMkLst>
        </pc:spChg>
        <pc:picChg chg="del">
          <ac:chgData name="周 聪" userId="3a7643a4fd805d74" providerId="LiveId" clId="{881273A9-CECC-4C3C-B03C-1AFAFF58D66C}" dt="2021-06-27T19:54:44.002" v="6265" actId="478"/>
          <ac:picMkLst>
            <pc:docMk/>
            <pc:sldMk cId="4090462910" sldId="308"/>
            <ac:picMk id="14" creationId="{F730E890-E186-4037-8C36-070E219811E5}"/>
          </ac:picMkLst>
        </pc:picChg>
        <pc:picChg chg="del">
          <ac:chgData name="周 聪" userId="3a7643a4fd805d74" providerId="LiveId" clId="{881273A9-CECC-4C3C-B03C-1AFAFF58D66C}" dt="2021-06-27T19:54:45.139" v="6266" actId="478"/>
          <ac:picMkLst>
            <pc:docMk/>
            <pc:sldMk cId="4090462910" sldId="308"/>
            <ac:picMk id="18" creationId="{E509A431-8302-4EE6-92D2-83740ECC2E4C}"/>
          </ac:picMkLst>
        </pc:picChg>
      </pc:sldChg>
      <pc:sldChg chg="addSp delSp modSp add mod modAnim">
        <pc:chgData name="周 聪" userId="3a7643a4fd805d74" providerId="LiveId" clId="{881273A9-CECC-4C3C-B03C-1AFAFF58D66C}" dt="2021-06-27T20:17:04.856" v="7081" actId="1076"/>
        <pc:sldMkLst>
          <pc:docMk/>
          <pc:sldMk cId="1657664668" sldId="309"/>
        </pc:sldMkLst>
        <pc:spChg chg="del">
          <ac:chgData name="周 聪" userId="3a7643a4fd805d74" providerId="LiveId" clId="{881273A9-CECC-4C3C-B03C-1AFAFF58D66C}" dt="2021-06-27T20:14:18.317" v="7048" actId="478"/>
          <ac:spMkLst>
            <pc:docMk/>
            <pc:sldMk cId="1657664668" sldId="309"/>
            <ac:spMk id="12" creationId="{68F50AD6-B10B-4C4F-98C9-DA72037FA19D}"/>
          </ac:spMkLst>
        </pc:spChg>
        <pc:spChg chg="add mod">
          <ac:chgData name="周 聪" userId="3a7643a4fd805d74" providerId="LiveId" clId="{881273A9-CECC-4C3C-B03C-1AFAFF58D66C}" dt="2021-06-27T20:17:04.856" v="7081" actId="1076"/>
          <ac:spMkLst>
            <pc:docMk/>
            <pc:sldMk cId="1657664668" sldId="309"/>
            <ac:spMk id="13" creationId="{FB6E8FBB-285E-44D6-8359-4A9BDC501413}"/>
          </ac:spMkLst>
        </pc:spChg>
      </pc:sldChg>
      <pc:sldChg chg="addSp delSp modSp add mod">
        <pc:chgData name="周 聪" userId="3a7643a4fd805d74" providerId="LiveId" clId="{881273A9-CECC-4C3C-B03C-1AFAFF58D66C}" dt="2021-06-28T00:37:30.403" v="7090" actId="1076"/>
        <pc:sldMkLst>
          <pc:docMk/>
          <pc:sldMk cId="1098976431" sldId="310"/>
        </pc:sldMkLst>
        <pc:spChg chg="del">
          <ac:chgData name="周 聪" userId="3a7643a4fd805d74" providerId="LiveId" clId="{881273A9-CECC-4C3C-B03C-1AFAFF58D66C}" dt="2021-06-28T00:37:18.627" v="7086" actId="478"/>
          <ac:spMkLst>
            <pc:docMk/>
            <pc:sldMk cId="1098976431" sldId="310"/>
            <ac:spMk id="3" creationId="{00000000-0000-0000-0000-000000000000}"/>
          </ac:spMkLst>
        </pc:spChg>
        <pc:picChg chg="add mod">
          <ac:chgData name="周 聪" userId="3a7643a4fd805d74" providerId="LiveId" clId="{881273A9-CECC-4C3C-B03C-1AFAFF58D66C}" dt="2021-06-28T00:37:30.403" v="7090" actId="1076"/>
          <ac:picMkLst>
            <pc:docMk/>
            <pc:sldMk cId="1098976431" sldId="310"/>
            <ac:picMk id="12" creationId="{5F31876D-6012-4637-918A-D74EADAA2EAE}"/>
          </ac:picMkLst>
        </pc:picChg>
      </pc:sldChg>
      <pc:sldChg chg="addSp delSp modSp new del mod">
        <pc:chgData name="周 聪" userId="3a7643a4fd805d74" providerId="LiveId" clId="{881273A9-CECC-4C3C-B03C-1AFAFF58D66C}" dt="2021-06-28T01:00:39.429" v="7106" actId="47"/>
        <pc:sldMkLst>
          <pc:docMk/>
          <pc:sldMk cId="3525090773" sldId="311"/>
        </pc:sldMkLst>
        <pc:spChg chg="add del mod">
          <ac:chgData name="周 聪" userId="3a7643a4fd805d74" providerId="LiveId" clId="{881273A9-CECC-4C3C-B03C-1AFAFF58D66C}" dt="2021-06-28T01:00:36.863" v="7105" actId="478"/>
          <ac:spMkLst>
            <pc:docMk/>
            <pc:sldMk cId="3525090773" sldId="311"/>
            <ac:spMk id="4" creationId="{B30C1CCF-E7DE-4D94-848B-49B2CF8785B6}"/>
          </ac:spMkLst>
        </pc:spChg>
        <pc:spChg chg="mod">
          <ac:chgData name="周 聪" userId="3a7643a4fd805d74" providerId="LiveId" clId="{881273A9-CECC-4C3C-B03C-1AFAFF58D66C}" dt="2021-06-28T00:45:25.290" v="7093"/>
          <ac:spMkLst>
            <pc:docMk/>
            <pc:sldMk cId="3525090773" sldId="311"/>
            <ac:spMk id="7" creationId="{77B298C4-30AA-4D4C-B69D-AF2009B41FBF}"/>
          </ac:spMkLst>
        </pc:spChg>
        <pc:spChg chg="mod">
          <ac:chgData name="周 聪" userId="3a7643a4fd805d74" providerId="LiveId" clId="{881273A9-CECC-4C3C-B03C-1AFAFF58D66C}" dt="2021-06-28T00:45:25.290" v="7093"/>
          <ac:spMkLst>
            <pc:docMk/>
            <pc:sldMk cId="3525090773" sldId="311"/>
            <ac:spMk id="9" creationId="{CB191489-E269-417D-9F46-DB0D86A4C4B8}"/>
          </ac:spMkLst>
        </pc:spChg>
        <pc:spChg chg="mod">
          <ac:chgData name="周 聪" userId="3a7643a4fd805d74" providerId="LiveId" clId="{881273A9-CECC-4C3C-B03C-1AFAFF58D66C}" dt="2021-06-28T00:45:25.290" v="7093"/>
          <ac:spMkLst>
            <pc:docMk/>
            <pc:sldMk cId="3525090773" sldId="311"/>
            <ac:spMk id="10" creationId="{F11086A4-543B-45D6-9C8F-187412277D39}"/>
          </ac:spMkLst>
        </pc:spChg>
        <pc:spChg chg="mod">
          <ac:chgData name="周 聪" userId="3a7643a4fd805d74" providerId="LiveId" clId="{881273A9-CECC-4C3C-B03C-1AFAFF58D66C}" dt="2021-06-28T00:45:25.290" v="7093"/>
          <ac:spMkLst>
            <pc:docMk/>
            <pc:sldMk cId="3525090773" sldId="311"/>
            <ac:spMk id="11" creationId="{0A749A18-F90C-4F09-B196-C87086ABA20F}"/>
          </ac:spMkLst>
        </pc:spChg>
        <pc:grpChg chg="add del mod">
          <ac:chgData name="周 聪" userId="3a7643a4fd805d74" providerId="LiveId" clId="{881273A9-CECC-4C3C-B03C-1AFAFF58D66C}" dt="2021-06-28T01:00:35.249" v="7104" actId="478"/>
          <ac:grpSpMkLst>
            <pc:docMk/>
            <pc:sldMk cId="3525090773" sldId="311"/>
            <ac:grpSpMk id="5" creationId="{D6C9AC2B-2964-4B9D-8B9F-4A2CAB1FDAC0}"/>
          </ac:grpSpMkLst>
        </pc:grpChg>
        <pc:grpChg chg="mod">
          <ac:chgData name="周 聪" userId="3a7643a4fd805d74" providerId="LiveId" clId="{881273A9-CECC-4C3C-B03C-1AFAFF58D66C}" dt="2021-06-28T00:45:25.290" v="7093"/>
          <ac:grpSpMkLst>
            <pc:docMk/>
            <pc:sldMk cId="3525090773" sldId="311"/>
            <ac:grpSpMk id="6" creationId="{652A2004-97C6-4F63-BD8D-FAC1945DCAFC}"/>
          </ac:grpSpMkLst>
        </pc:grpChg>
        <pc:grpChg chg="mod">
          <ac:chgData name="周 聪" userId="3a7643a4fd805d74" providerId="LiveId" clId="{881273A9-CECC-4C3C-B03C-1AFAFF58D66C}" dt="2021-06-28T00:45:25.290" v="7093"/>
          <ac:grpSpMkLst>
            <pc:docMk/>
            <pc:sldMk cId="3525090773" sldId="311"/>
            <ac:grpSpMk id="8" creationId="{BF709A0B-F78D-45FF-8257-8E92DAA354CB}"/>
          </ac:grpSpMkLst>
        </pc:grpChg>
        <pc:picChg chg="add del mod">
          <ac:chgData name="周 聪" userId="3a7643a4fd805d74" providerId="LiveId" clId="{881273A9-CECC-4C3C-B03C-1AFAFF58D66C}" dt="2021-06-28T00:45:49.743" v="7103" actId="478"/>
          <ac:picMkLst>
            <pc:docMk/>
            <pc:sldMk cId="3525090773" sldId="311"/>
            <ac:picMk id="3" creationId="{3B8151FA-1394-42CC-86BE-6F8312C564D8}"/>
          </ac:picMkLst>
        </pc:picChg>
      </pc:sldChg>
      <pc:sldChg chg="addSp modSp new mod">
        <pc:chgData name="周 聪" userId="3a7643a4fd805d74" providerId="LiveId" clId="{881273A9-CECC-4C3C-B03C-1AFAFF58D66C}" dt="2021-06-28T01:05:45.169" v="7161"/>
        <pc:sldMkLst>
          <pc:docMk/>
          <pc:sldMk cId="3973778479" sldId="311"/>
        </pc:sldMkLst>
        <pc:spChg chg="add mod">
          <ac:chgData name="周 聪" userId="3a7643a4fd805d74" providerId="LiveId" clId="{881273A9-CECC-4C3C-B03C-1AFAFF58D66C}" dt="2021-06-28T01:05:24.340" v="7160" actId="1036"/>
          <ac:spMkLst>
            <pc:docMk/>
            <pc:sldMk cId="3973778479" sldId="311"/>
            <ac:spMk id="2" creationId="{5C454CE7-5BAB-4D73-96DC-F7F9C7FBEA05}"/>
          </ac:spMkLst>
        </pc:spChg>
        <pc:spChg chg="add mod">
          <ac:chgData name="周 聪" userId="3a7643a4fd805d74" providerId="LiveId" clId="{881273A9-CECC-4C3C-B03C-1AFAFF58D66C}" dt="2021-06-28T01:05:45.169" v="7161"/>
          <ac:spMkLst>
            <pc:docMk/>
            <pc:sldMk cId="3973778479" sldId="311"/>
            <ac:spMk id="3" creationId="{F4BE0A08-BAD0-4DEC-84F8-4666B612D9CA}"/>
          </ac:spMkLst>
        </pc:spChg>
        <pc:spChg chg="mod">
          <ac:chgData name="周 聪" userId="3a7643a4fd805d74" providerId="LiveId" clId="{881273A9-CECC-4C3C-B03C-1AFAFF58D66C}" dt="2021-06-28T01:05:45.169" v="7161"/>
          <ac:spMkLst>
            <pc:docMk/>
            <pc:sldMk cId="3973778479" sldId="311"/>
            <ac:spMk id="6" creationId="{1CAF3D65-C00B-44EC-A8EC-B8C0198605F2}"/>
          </ac:spMkLst>
        </pc:spChg>
        <pc:spChg chg="mod">
          <ac:chgData name="周 聪" userId="3a7643a4fd805d74" providerId="LiveId" clId="{881273A9-CECC-4C3C-B03C-1AFAFF58D66C}" dt="2021-06-28T01:05:45.169" v="7161"/>
          <ac:spMkLst>
            <pc:docMk/>
            <pc:sldMk cId="3973778479" sldId="311"/>
            <ac:spMk id="8" creationId="{2673E062-74C5-49B8-B400-C78517FF6602}"/>
          </ac:spMkLst>
        </pc:spChg>
        <pc:spChg chg="mod">
          <ac:chgData name="周 聪" userId="3a7643a4fd805d74" providerId="LiveId" clId="{881273A9-CECC-4C3C-B03C-1AFAFF58D66C}" dt="2021-06-28T01:05:45.169" v="7161"/>
          <ac:spMkLst>
            <pc:docMk/>
            <pc:sldMk cId="3973778479" sldId="311"/>
            <ac:spMk id="9" creationId="{D39ABE73-7568-486E-BDC8-7D5710CA3599}"/>
          </ac:spMkLst>
        </pc:spChg>
        <pc:spChg chg="mod">
          <ac:chgData name="周 聪" userId="3a7643a4fd805d74" providerId="LiveId" clId="{881273A9-CECC-4C3C-B03C-1AFAFF58D66C}" dt="2021-06-28T01:05:45.169" v="7161"/>
          <ac:spMkLst>
            <pc:docMk/>
            <pc:sldMk cId="3973778479" sldId="311"/>
            <ac:spMk id="10" creationId="{EEADC84B-FB8B-427D-9B27-8CE64395BA28}"/>
          </ac:spMkLst>
        </pc:spChg>
        <pc:grpChg chg="add mod">
          <ac:chgData name="周 聪" userId="3a7643a4fd805d74" providerId="LiveId" clId="{881273A9-CECC-4C3C-B03C-1AFAFF58D66C}" dt="2021-06-28T01:05:45.169" v="7161"/>
          <ac:grpSpMkLst>
            <pc:docMk/>
            <pc:sldMk cId="3973778479" sldId="311"/>
            <ac:grpSpMk id="4" creationId="{50F00FD1-1844-4BCE-8B60-BFEEFC47F6CC}"/>
          </ac:grpSpMkLst>
        </pc:grpChg>
        <pc:grpChg chg="mod">
          <ac:chgData name="周 聪" userId="3a7643a4fd805d74" providerId="LiveId" clId="{881273A9-CECC-4C3C-B03C-1AFAFF58D66C}" dt="2021-06-28T01:05:45.169" v="7161"/>
          <ac:grpSpMkLst>
            <pc:docMk/>
            <pc:sldMk cId="3973778479" sldId="311"/>
            <ac:grpSpMk id="5" creationId="{4F050369-C063-4DFE-9F1E-EEA3D4CFDCD8}"/>
          </ac:grpSpMkLst>
        </pc:grpChg>
        <pc:grpChg chg="mod">
          <ac:chgData name="周 聪" userId="3a7643a4fd805d74" providerId="LiveId" clId="{881273A9-CECC-4C3C-B03C-1AFAFF58D66C}" dt="2021-06-28T01:05:45.169" v="7161"/>
          <ac:grpSpMkLst>
            <pc:docMk/>
            <pc:sldMk cId="3973778479" sldId="311"/>
            <ac:grpSpMk id="7" creationId="{F13CC16D-A7B9-46B2-8B57-76A0AA2B3A72}"/>
          </ac:grpSpMkLst>
        </pc:grpChg>
      </pc:sldChg>
      <pc:sldChg chg="modSp add mod">
        <pc:chgData name="周 聪" userId="3a7643a4fd805d74" providerId="LiveId" clId="{881273A9-CECC-4C3C-B03C-1AFAFF58D66C}" dt="2021-06-28T01:06:33.296" v="7170" actId="14100"/>
        <pc:sldMkLst>
          <pc:docMk/>
          <pc:sldMk cId="1325256704" sldId="312"/>
        </pc:sldMkLst>
        <pc:spChg chg="mod">
          <ac:chgData name="周 聪" userId="3a7643a4fd805d74" providerId="LiveId" clId="{881273A9-CECC-4C3C-B03C-1AFAFF58D66C}" dt="2021-06-28T01:06:33.296" v="7170" actId="14100"/>
          <ac:spMkLst>
            <pc:docMk/>
            <pc:sldMk cId="1325256704" sldId="312"/>
            <ac:spMk id="2" creationId="{5C454CE7-5BAB-4D73-96DC-F7F9C7FBEA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BD1A4-3E55-DC43-BA3C-2467CF2DB7A9}" type="datetimeFigureOut">
              <a:rPr kumimoji="1" lang="zh-CN" altLang="en-US" smtClean="0"/>
              <a:t>2022/6/20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96650-A2D1-8045-B7C8-1622588C236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896650-A2D1-8045-B7C8-1622588C2361}" type="slidenum">
              <a:rPr kumimoji="1" lang="zh-CN" altLang="en-US" smtClean="0"/>
              <a:t>1</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896650-A2D1-8045-B7C8-1622588C2361}"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3</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0119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什么是寄存器</a:t>
            </a:r>
          </a:p>
        </p:txBody>
      </p:sp>
      <p:sp>
        <p:nvSpPr>
          <p:cNvPr id="4" name="灯片编号占位符 3"/>
          <p:cNvSpPr>
            <a:spLocks noGrp="1"/>
          </p:cNvSpPr>
          <p:nvPr>
            <p:ph type="sldNum" sz="quarter" idx="5"/>
          </p:nvPr>
        </p:nvSpPr>
        <p:spPr/>
        <p:txBody>
          <a:bodyPr/>
          <a:lstStyle/>
          <a:p>
            <a:fld id="{91896650-A2D1-8045-B7C8-1622588C2361}" type="slidenum">
              <a:rPr kumimoji="1" lang="zh-CN" altLang="en-US" smtClean="0"/>
              <a:t>6</a:t>
            </a:fld>
            <a:endParaRPr kumimoji="1" lang="zh-CN" altLang="en-US"/>
          </a:p>
        </p:txBody>
      </p:sp>
    </p:spTree>
    <p:extLst>
      <p:ext uri="{BB962C8B-B14F-4D97-AF65-F5344CB8AC3E}">
        <p14:creationId xmlns:p14="http://schemas.microsoft.com/office/powerpoint/2010/main" val="318121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什么是内存</a:t>
            </a:r>
          </a:p>
        </p:txBody>
      </p:sp>
      <p:sp>
        <p:nvSpPr>
          <p:cNvPr id="4" name="灯片编号占位符 3"/>
          <p:cNvSpPr>
            <a:spLocks noGrp="1"/>
          </p:cNvSpPr>
          <p:nvPr>
            <p:ph type="sldNum" sz="quarter" idx="5"/>
          </p:nvPr>
        </p:nvSpPr>
        <p:spPr/>
        <p:txBody>
          <a:bodyPr/>
          <a:lstStyle/>
          <a:p>
            <a:fld id="{91896650-A2D1-8045-B7C8-1622588C2361}" type="slidenum">
              <a:rPr kumimoji="1" lang="zh-CN" altLang="en-US" smtClean="0"/>
              <a:t>7</a:t>
            </a:fld>
            <a:endParaRPr kumimoji="1" lang="zh-CN" altLang="en-US"/>
          </a:p>
        </p:txBody>
      </p:sp>
    </p:spTree>
    <p:extLst>
      <p:ext uri="{BB962C8B-B14F-4D97-AF65-F5344CB8AC3E}">
        <p14:creationId xmlns:p14="http://schemas.microsoft.com/office/powerpoint/2010/main" val="1023636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896650-A2D1-8045-B7C8-1622588C2361}"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9</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77585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图灵完备的</a:t>
            </a:r>
          </a:p>
        </p:txBody>
      </p:sp>
      <p:sp>
        <p:nvSpPr>
          <p:cNvPr id="4" name="灯片编号占位符 3"/>
          <p:cNvSpPr>
            <a:spLocks noGrp="1"/>
          </p:cNvSpPr>
          <p:nvPr>
            <p:ph type="sldNum" sz="quarter" idx="5"/>
          </p:nvPr>
        </p:nvSpPr>
        <p:spPr/>
        <p:txBody>
          <a:bodyPr/>
          <a:lstStyle/>
          <a:p>
            <a:fld id="{91896650-A2D1-8045-B7C8-1622588C2361}" type="slidenum">
              <a:rPr kumimoji="1" lang="zh-CN" altLang="en-US" smtClean="0"/>
              <a:t>10</a:t>
            </a:fld>
            <a:endParaRPr kumimoji="1" lang="zh-CN" altLang="en-US"/>
          </a:p>
        </p:txBody>
      </p:sp>
    </p:spTree>
    <p:extLst>
      <p:ext uri="{BB962C8B-B14F-4D97-AF65-F5344CB8AC3E}">
        <p14:creationId xmlns:p14="http://schemas.microsoft.com/office/powerpoint/2010/main" val="2054852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896650-A2D1-8045-B7C8-1622588C2361}"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81559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896650-A2D1-8045-B7C8-1622588C2361}"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19</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43374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896650-A2D1-8045-B7C8-1622588C2361}"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25</a:t>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9256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9DE94DE-8125-5A43-8C3A-0D0049CCB828}" type="datetimeFigureOut">
              <a:rPr kumimoji="1" lang="zh-CN" altLang="en-US" smtClean="0"/>
              <a:t>2022/6/20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3F65ED0-7147-EC46-84D5-E4D162EAD24F}"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DE94DE-8125-5A43-8C3A-0D0049CCB828}" type="datetimeFigureOut">
              <a:rPr kumimoji="1" lang="zh-CN" altLang="en-US" smtClean="0"/>
              <a:t>2022/6/20</a:t>
            </a:fld>
            <a:endParaRPr kumimoji="1"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3F65ED0-7147-EC46-84D5-E4D162EAD24F}"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cnblogs.com/mikewolf2002/p/11196680.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bilibili.com/video/BV1EW411u7th"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p:nvPr/>
        </p:nvSpPr>
        <p:spPr>
          <a:xfrm>
            <a:off x="0" y="0"/>
            <a:ext cx="12192000" cy="6858000"/>
          </a:xfrm>
          <a:prstGeom prst="rect">
            <a:avLst/>
          </a:prstGeom>
          <a:gradFill flip="none" rotWithShape="1">
            <a:gsLst>
              <a:gs pos="0">
                <a:schemeClr val="accent2">
                  <a:alpha val="64000"/>
                </a:schemeClr>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259"/>
          <p:cNvSpPr>
            <a:spLocks noChangeArrowheads="1"/>
          </p:cNvSpPr>
          <p:nvPr/>
        </p:nvSpPr>
        <p:spPr bwMode="auto">
          <a:xfrm>
            <a:off x="446661" y="1475865"/>
            <a:ext cx="518178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9525" marR="0" lvl="1" indent="0" algn="l"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RISC-V CPU </a:t>
            </a:r>
          </a:p>
          <a:p>
            <a:pPr marL="9525" marR="0" lvl="1" indent="0" algn="l"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模拟器</a:t>
            </a:r>
            <a:endParaRPr kumimoji="0" lang="en-US" altLang="zh-CN" sz="5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259"/>
          <p:cNvSpPr>
            <a:spLocks noChangeArrowheads="1"/>
          </p:cNvSpPr>
          <p:nvPr/>
        </p:nvSpPr>
        <p:spPr bwMode="auto">
          <a:xfrm>
            <a:off x="446661" y="3731112"/>
            <a:ext cx="6122817"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800" dirty="0">
                <a:solidFill>
                  <a:schemeClr val="accent2">
                    <a:lumMod val="75000"/>
                  </a:schemeClr>
                </a:solidFill>
                <a:cs typeface="微软雅黑" panose="020B0503020204020204" pitchFamily="34" charset="-122"/>
              </a:rPr>
              <a:t>编程综合实践</a:t>
            </a:r>
            <a:endParaRPr lang="en-US" altLang="zh-CN" sz="1800" dirty="0">
              <a:solidFill>
                <a:schemeClr val="accent2">
                  <a:lumMod val="75000"/>
                </a:schemeClr>
              </a:solidFill>
              <a:cs typeface="微软雅黑" panose="020B0503020204020204" pitchFamily="34" charset="-122"/>
            </a:endParaRPr>
          </a:p>
          <a:p>
            <a:pPr>
              <a:buNone/>
            </a:pPr>
            <a:r>
              <a:rPr lang="en-US" altLang="zh-CN" sz="1800" dirty="0">
                <a:solidFill>
                  <a:schemeClr val="accent2">
                    <a:lumMod val="75000"/>
                  </a:schemeClr>
                </a:solidFill>
                <a:cs typeface="微软雅黑" panose="020B0503020204020204" pitchFamily="34" charset="-122"/>
              </a:rPr>
              <a:t>Principle and Practice of Computer Algorithms</a:t>
            </a:r>
          </a:p>
          <a:p>
            <a:pPr>
              <a:buNone/>
            </a:pPr>
            <a:r>
              <a:rPr lang="en-US" altLang="zh-CN" sz="1800" dirty="0">
                <a:solidFill>
                  <a:schemeClr val="accent2">
                    <a:lumMod val="75000"/>
                  </a:schemeClr>
                </a:solidFill>
                <a:cs typeface="微软雅黑" panose="020B0503020204020204" pitchFamily="34" charset="-122"/>
              </a:rPr>
              <a:t>2021</a:t>
            </a:r>
            <a:r>
              <a:rPr lang="zh-CN" altLang="en-US" sz="1800" dirty="0">
                <a:solidFill>
                  <a:schemeClr val="accent2">
                    <a:lumMod val="75000"/>
                  </a:schemeClr>
                </a:solidFill>
                <a:cs typeface="微软雅黑" panose="020B0503020204020204" pitchFamily="34" charset="-122"/>
              </a:rPr>
              <a:t>级</a:t>
            </a:r>
            <a:r>
              <a:rPr lang="en-US" altLang="zh-CN" sz="1800" dirty="0">
                <a:solidFill>
                  <a:schemeClr val="accent2">
                    <a:lumMod val="75000"/>
                  </a:schemeClr>
                </a:solidFill>
                <a:cs typeface="微软雅黑" panose="020B0503020204020204" pitchFamily="34" charset="-122"/>
              </a:rPr>
              <a:t>ACM</a:t>
            </a:r>
            <a:r>
              <a:rPr lang="zh-CN" altLang="en-US" sz="1800" dirty="0">
                <a:solidFill>
                  <a:schemeClr val="accent2">
                    <a:lumMod val="75000"/>
                  </a:schemeClr>
                </a:solidFill>
                <a:cs typeface="微软雅黑" panose="020B0503020204020204" pitchFamily="34" charset="-122"/>
              </a:rPr>
              <a:t>班</a:t>
            </a:r>
            <a:r>
              <a:rPr lang="en-US" altLang="zh-CN" sz="1800" dirty="0">
                <a:solidFill>
                  <a:schemeClr val="accent2">
                    <a:lumMod val="75000"/>
                  </a:schemeClr>
                </a:solidFill>
                <a:cs typeface="微软雅黑" panose="020B0503020204020204" pitchFamily="34" charset="-122"/>
              </a:rPr>
              <a:t> &amp; </a:t>
            </a:r>
            <a:r>
              <a:rPr lang="zh-CN" altLang="en-US" sz="1800" dirty="0">
                <a:solidFill>
                  <a:schemeClr val="accent2">
                    <a:lumMod val="75000"/>
                  </a:schemeClr>
                </a:solidFill>
                <a:cs typeface="微软雅黑" panose="020B0503020204020204" pitchFamily="34" charset="-122"/>
              </a:rPr>
              <a:t>致远工科荣誉  </a:t>
            </a:r>
            <a:r>
              <a:rPr lang="en-US" altLang="zh-CN" sz="1800" dirty="0">
                <a:solidFill>
                  <a:schemeClr val="accent2">
                    <a:lumMod val="75000"/>
                  </a:schemeClr>
                </a:solidFill>
                <a:cs typeface="微软雅黑" panose="020B0503020204020204" pitchFamily="34" charset="-122"/>
              </a:rPr>
              <a:t>2022.6.20</a:t>
            </a:r>
            <a:endParaRPr lang="zh-CN" altLang="en-US" sz="1800" dirty="0">
              <a:solidFill>
                <a:schemeClr val="accent2">
                  <a:lumMod val="75000"/>
                </a:schemeClr>
              </a:solidFill>
              <a:cs typeface="微软雅黑" panose="020B0503020204020204" pitchFamily="34" charset="-122"/>
            </a:endParaRPr>
          </a:p>
        </p:txBody>
      </p:sp>
      <p:pic>
        <p:nvPicPr>
          <p:cNvPr id="3" name="图片 2">
            <a:extLst>
              <a:ext uri="{FF2B5EF4-FFF2-40B4-BE49-F238E27FC236}">
                <a16:creationId xmlns:a16="http://schemas.microsoft.com/office/drawing/2014/main" id="{A64C5F2E-C726-4455-A565-CFD324B106FD}"/>
              </a:ext>
            </a:extLst>
          </p:cNvPr>
          <p:cNvPicPr>
            <a:picLocks noChangeAspect="1"/>
          </p:cNvPicPr>
          <p:nvPr/>
        </p:nvPicPr>
        <p:blipFill rotWithShape="1">
          <a:blip r:embed="rId3"/>
          <a:srcRect t="11683" b="3404"/>
          <a:stretch/>
        </p:blipFill>
        <p:spPr>
          <a:xfrm>
            <a:off x="6751433" y="208671"/>
            <a:ext cx="5064460" cy="2234157"/>
          </a:xfrm>
          <a:prstGeom prst="rect">
            <a:avLst/>
          </a:prstGeom>
          <a:ln>
            <a:noFill/>
          </a:ln>
          <a:effectLst>
            <a:outerShdw blurRad="292100" dist="139700" dir="2700000" algn="tl" rotWithShape="0">
              <a:srgbClr val="333333">
                <a:alpha val="65000"/>
              </a:srgbClr>
            </a:outerShdw>
          </a:effectLst>
        </p:spPr>
      </p:pic>
      <p:pic>
        <p:nvPicPr>
          <p:cNvPr id="1026" name="Picture 2" descr="RISC-V International">
            <a:extLst>
              <a:ext uri="{FF2B5EF4-FFF2-40B4-BE49-F238E27FC236}">
                <a16:creationId xmlns:a16="http://schemas.microsoft.com/office/drawing/2014/main" id="{13F95B21-92B5-5A99-345E-E667E33C7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433" y="2594324"/>
            <a:ext cx="2165310" cy="11367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Lattice FPGA SBCs can run Linux on RISC-V softcore">
            <a:extLst>
              <a:ext uri="{FF2B5EF4-FFF2-40B4-BE49-F238E27FC236}">
                <a16:creationId xmlns:a16="http://schemas.microsoft.com/office/drawing/2014/main" id="{58861645-FE56-53B6-57BC-464DB460E3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2631" y="2725716"/>
            <a:ext cx="2783262" cy="1909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Scode搭建轻量化verilog IDE方法- 知乎">
            <a:extLst>
              <a:ext uri="{FF2B5EF4-FFF2-40B4-BE49-F238E27FC236}">
                <a16:creationId xmlns:a16="http://schemas.microsoft.com/office/drawing/2014/main" id="{75CBAA88-5905-0ED8-D593-C990DE5ACA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989" r="53317"/>
          <a:stretch/>
        </p:blipFill>
        <p:spPr bwMode="auto">
          <a:xfrm>
            <a:off x="9013244" y="4866159"/>
            <a:ext cx="2802649" cy="1148411"/>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C376DA4C-1B7E-DCB6-BC11-8028AB5CE133}"/>
              </a:ext>
            </a:extLst>
          </p:cNvPr>
          <p:cNvPicPr>
            <a:picLocks noChangeAspect="1"/>
          </p:cNvPicPr>
          <p:nvPr/>
        </p:nvPicPr>
        <p:blipFill>
          <a:blip r:embed="rId7"/>
          <a:stretch>
            <a:fillRect/>
          </a:stretch>
        </p:blipFill>
        <p:spPr>
          <a:xfrm>
            <a:off x="6751432" y="3814722"/>
            <a:ext cx="2165309" cy="21998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Instruction Set Architecture</a:t>
            </a:r>
            <a:endPar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02</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355441" y="1149677"/>
            <a:ext cx="11558392" cy="437760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i="0" dirty="0">
                <a:solidFill>
                  <a:schemeClr val="tx1">
                    <a:lumMod val="95000"/>
                    <a:lumOff val="5000"/>
                  </a:schemeClr>
                </a:solidFill>
                <a:effectLst/>
                <a:latin typeface="微软雅黑" panose="020B0503020204020204" pitchFamily="34" charset="-122"/>
                <a:ea typeface="微软雅黑" panose="020B0503020204020204" pitchFamily="34" charset="-122"/>
              </a:rPr>
              <a:t>In computer science, an </a:t>
            </a:r>
            <a:r>
              <a:rPr lang="en-US" altLang="zh-CN" sz="2000" i="0" dirty="0">
                <a:solidFill>
                  <a:schemeClr val="accent1">
                    <a:lumMod val="50000"/>
                  </a:schemeClr>
                </a:solidFill>
                <a:effectLst/>
                <a:latin typeface="微软雅黑" panose="020B0503020204020204" pitchFamily="34" charset="-122"/>
                <a:ea typeface="微软雅黑" panose="020B0503020204020204" pitchFamily="34" charset="-122"/>
              </a:rPr>
              <a:t>instruction set architecture</a:t>
            </a:r>
            <a:r>
              <a:rPr lang="en-US" altLang="zh-CN" sz="2000" i="0" dirty="0">
                <a:solidFill>
                  <a:schemeClr val="tx1">
                    <a:lumMod val="95000"/>
                    <a:lumOff val="5000"/>
                  </a:schemeClr>
                </a:solidFill>
                <a:effectLst/>
                <a:latin typeface="微软雅黑" panose="020B0503020204020204" pitchFamily="34" charset="-122"/>
                <a:ea typeface="微软雅黑" panose="020B0503020204020204" pitchFamily="34" charset="-122"/>
              </a:rPr>
              <a:t> (ISA), also called computer architecture, is </a:t>
            </a:r>
            <a:r>
              <a:rPr lang="en-US" altLang="zh-CN" sz="2000" i="0" dirty="0">
                <a:solidFill>
                  <a:schemeClr val="accent1">
                    <a:lumMod val="50000"/>
                  </a:schemeClr>
                </a:solidFill>
                <a:effectLst/>
                <a:latin typeface="微软雅黑" panose="020B0503020204020204" pitchFamily="34" charset="-122"/>
                <a:ea typeface="微软雅黑" panose="020B0503020204020204" pitchFamily="34" charset="-122"/>
              </a:rPr>
              <a:t>an abstract model of a computer</a:t>
            </a:r>
            <a:r>
              <a:rPr lang="en-US" altLang="zh-CN" sz="2000" i="0" dirty="0">
                <a:solidFill>
                  <a:schemeClr val="tx1">
                    <a:lumMod val="95000"/>
                    <a:lumOff val="5000"/>
                  </a:schemeClr>
                </a:solidFill>
                <a:effectLst/>
                <a:latin typeface="微软雅黑" panose="020B0503020204020204" pitchFamily="34" charset="-122"/>
                <a:ea typeface="微软雅黑" panose="020B0503020204020204" pitchFamily="34" charset="-122"/>
              </a:rPr>
              <a:t>. A device that executes instructions described by that ISA, such as a central processing unit (CPU), is called an implementation.</a:t>
            </a:r>
          </a:p>
          <a:p>
            <a:pPr marL="342900" indent="-342900">
              <a:lnSpc>
                <a:spcPct val="150000"/>
              </a:lnSpc>
              <a:buFont typeface="Arial" panose="020B0604020202020204" pitchFamily="34" charset="0"/>
              <a:buChar char="•"/>
            </a:pPr>
            <a:r>
              <a:rPr lang="en-US" altLang="zh-CN" sz="2000" i="0" dirty="0">
                <a:solidFill>
                  <a:schemeClr val="tx1">
                    <a:lumMod val="95000"/>
                    <a:lumOff val="5000"/>
                  </a:schemeClr>
                </a:solidFill>
                <a:effectLst/>
                <a:latin typeface="微软雅黑" panose="020B0503020204020204" pitchFamily="34" charset="-122"/>
                <a:ea typeface="微软雅黑" panose="020B0503020204020204" pitchFamily="34" charset="-122"/>
              </a:rPr>
              <a:t>Including</a:t>
            </a:r>
            <a:r>
              <a:rPr lang="zh-CN" altLang="en-US" sz="2000" i="0" dirty="0">
                <a:solidFill>
                  <a:schemeClr val="tx1">
                    <a:lumMod val="95000"/>
                    <a:lumOff val="5000"/>
                  </a:schemeClr>
                </a:solidFill>
                <a:effectLst/>
                <a:latin typeface="微软雅黑" panose="020B0503020204020204" pitchFamily="34" charset="-122"/>
                <a:ea typeface="微软雅黑" panose="020B0503020204020204" pitchFamily="34" charset="-122"/>
              </a:rPr>
              <a:t>：</a:t>
            </a:r>
            <a:endParaRPr lang="en-US" altLang="zh-CN" i="0" dirty="0">
              <a:solidFill>
                <a:schemeClr val="tx1">
                  <a:lumMod val="95000"/>
                  <a:lumOff val="5000"/>
                </a:schemeClr>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1600" i="0" dirty="0">
                <a:solidFill>
                  <a:schemeClr val="tx1">
                    <a:lumMod val="95000"/>
                    <a:lumOff val="5000"/>
                  </a:schemeClr>
                </a:solidFill>
                <a:effectLst/>
                <a:latin typeface="微软雅黑" panose="020B0503020204020204" pitchFamily="34" charset="-122"/>
                <a:ea typeface="微软雅黑" panose="020B0503020204020204" pitchFamily="34" charset="-122"/>
              </a:rPr>
              <a:t>Instructions</a:t>
            </a:r>
          </a:p>
          <a:p>
            <a:pPr marL="800100" lvl="1" indent="-342900">
              <a:lnSpc>
                <a:spcPct val="15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Register </a:t>
            </a:r>
          </a:p>
          <a:p>
            <a:pPr marL="800100" lvl="1" indent="-342900">
              <a:lnSpc>
                <a:spcPct val="150000"/>
              </a:lnSpc>
              <a:buFont typeface="Arial" panose="020B0604020202020204" pitchFamily="34" charset="0"/>
              <a:buChar char="•"/>
            </a:pPr>
            <a:r>
              <a:rPr lang="en-US" altLang="zh-CN" sz="1600" dirty="0">
                <a:solidFill>
                  <a:schemeClr val="tx1">
                    <a:lumMod val="95000"/>
                    <a:lumOff val="5000"/>
                  </a:schemeClr>
                </a:solidFill>
                <a:latin typeface="微软雅黑" panose="020B0503020204020204" pitchFamily="34" charset="-122"/>
                <a:ea typeface="微软雅黑" panose="020B0503020204020204" pitchFamily="34" charset="-122"/>
              </a:rPr>
              <a:t>Data type, address pattern, interruption, I/O</a:t>
            </a:r>
            <a:r>
              <a:rPr lang="en-US" altLang="zh-CN" sz="1600" i="0" dirty="0">
                <a:solidFill>
                  <a:schemeClr val="tx1">
                    <a:lumMod val="95000"/>
                    <a:lumOff val="5000"/>
                  </a:schemeClr>
                </a:solidFill>
                <a:effectLst/>
                <a:latin typeface="微软雅黑" panose="020B0503020204020204" pitchFamily="34" charset="-122"/>
                <a:ea typeface="微软雅黑" panose="020B0503020204020204" pitchFamily="34" charset="-122"/>
              </a:rPr>
              <a:t>…</a:t>
            </a:r>
          </a:p>
          <a:p>
            <a:pPr marL="342900" indent="-342900">
              <a:lnSpc>
                <a:spcPct val="150000"/>
              </a:lnSpc>
              <a:buFont typeface="Arial" panose="020B0604020202020204" pitchFamily="34" charset="0"/>
              <a:buChar char="•"/>
            </a:pP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Classification</a:t>
            </a:r>
          </a:p>
          <a:p>
            <a:pPr marL="800100" lvl="1" indent="-342900">
              <a:lnSpc>
                <a:spcPct val="150000"/>
              </a:lnSpc>
              <a:buFont typeface="Arial" panose="020B0604020202020204" pitchFamily="34" charset="0"/>
              <a:buChar char="•"/>
            </a:pP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Complex instruction set computer (CISC) </a:t>
            </a:r>
          </a:p>
          <a:p>
            <a:pPr marL="800100" lvl="1" indent="-342900">
              <a:lnSpc>
                <a:spcPct val="150000"/>
              </a:lnSpc>
              <a:buFont typeface="Arial" panose="020B0604020202020204" pitchFamily="34" charset="0"/>
              <a:buChar char="•"/>
            </a:pPr>
            <a:r>
              <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rPr>
              <a:t>Reduced instruction set computer (RISC) </a:t>
            </a:r>
          </a:p>
        </p:txBody>
      </p:sp>
      <p:pic>
        <p:nvPicPr>
          <p:cNvPr id="3" name="图片 2">
            <a:extLst>
              <a:ext uri="{FF2B5EF4-FFF2-40B4-BE49-F238E27FC236}">
                <a16:creationId xmlns:a16="http://schemas.microsoft.com/office/drawing/2014/main" id="{76992F77-4000-2E58-1B80-53D7827B1137}"/>
              </a:ext>
            </a:extLst>
          </p:cNvPr>
          <p:cNvPicPr>
            <a:picLocks noChangeAspect="1"/>
          </p:cNvPicPr>
          <p:nvPr/>
        </p:nvPicPr>
        <p:blipFill>
          <a:blip r:embed="rId3"/>
          <a:stretch>
            <a:fillRect/>
          </a:stretch>
        </p:blipFill>
        <p:spPr>
          <a:xfrm>
            <a:off x="7887478" y="3167402"/>
            <a:ext cx="3210234" cy="2595508"/>
          </a:xfrm>
          <a:prstGeom prst="rect">
            <a:avLst/>
          </a:prstGeom>
        </p:spPr>
      </p:pic>
    </p:spTree>
    <p:extLst>
      <p:ext uri="{BB962C8B-B14F-4D97-AF65-F5344CB8AC3E}">
        <p14:creationId xmlns:p14="http://schemas.microsoft.com/office/powerpoint/2010/main" val="130507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 vs CISC</a:t>
            </a:r>
            <a:endPar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02</a:t>
              </a:r>
            </a:p>
          </p:txBody>
        </p:sp>
      </p:grpSp>
      <p:graphicFrame>
        <p:nvGraphicFramePr>
          <p:cNvPr id="2" name="表格 2">
            <a:extLst>
              <a:ext uri="{FF2B5EF4-FFF2-40B4-BE49-F238E27FC236}">
                <a16:creationId xmlns:a16="http://schemas.microsoft.com/office/drawing/2014/main" id="{EBD55B4B-1D7A-AE86-6EBE-65424B88D7B5}"/>
              </a:ext>
            </a:extLst>
          </p:cNvPr>
          <p:cNvGraphicFramePr>
            <a:graphicFrameLocks noGrp="1"/>
          </p:cNvGraphicFramePr>
          <p:nvPr>
            <p:extLst>
              <p:ext uri="{D42A27DB-BD31-4B8C-83A1-F6EECF244321}">
                <p14:modId xmlns:p14="http://schemas.microsoft.com/office/powerpoint/2010/main" val="680810386"/>
              </p:ext>
            </p:extLst>
          </p:nvPr>
        </p:nvGraphicFramePr>
        <p:xfrm>
          <a:off x="1107831" y="1432313"/>
          <a:ext cx="9712569" cy="3302000"/>
        </p:xfrm>
        <a:graphic>
          <a:graphicData uri="http://schemas.openxmlformats.org/drawingml/2006/table">
            <a:tbl>
              <a:tblPr firstRow="1" bandRow="1">
                <a:tableStyleId>{5C22544A-7EE6-4342-B048-85BDC9FD1C3A}</a:tableStyleId>
              </a:tblPr>
              <a:tblGrid>
                <a:gridCol w="3237523">
                  <a:extLst>
                    <a:ext uri="{9D8B030D-6E8A-4147-A177-3AD203B41FA5}">
                      <a16:colId xmlns:a16="http://schemas.microsoft.com/office/drawing/2014/main" val="3348209414"/>
                    </a:ext>
                  </a:extLst>
                </a:gridCol>
                <a:gridCol w="3237523">
                  <a:extLst>
                    <a:ext uri="{9D8B030D-6E8A-4147-A177-3AD203B41FA5}">
                      <a16:colId xmlns:a16="http://schemas.microsoft.com/office/drawing/2014/main" val="1265363592"/>
                    </a:ext>
                  </a:extLst>
                </a:gridCol>
                <a:gridCol w="3237523">
                  <a:extLst>
                    <a:ext uri="{9D8B030D-6E8A-4147-A177-3AD203B41FA5}">
                      <a16:colId xmlns:a16="http://schemas.microsoft.com/office/drawing/2014/main" val="2515104380"/>
                    </a:ext>
                  </a:extLst>
                </a:gridCol>
              </a:tblGrid>
              <a:tr h="328505">
                <a:tc>
                  <a:txBody>
                    <a:bodyPr/>
                    <a:lstStyle/>
                    <a:p>
                      <a:pPr algn="ctr"/>
                      <a:endParaRPr lang="en-US" altLang="zh-CN"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accent1">
                              <a:lumMod val="50000"/>
                            </a:schemeClr>
                          </a:solidFill>
                        </a:rPr>
                        <a:t>RISC</a:t>
                      </a:r>
                      <a:endParaRPr lang="zh-CN" altLang="en-US"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accent1">
                              <a:lumMod val="50000"/>
                            </a:schemeClr>
                          </a:solidFill>
                        </a:rPr>
                        <a:t>CISC</a:t>
                      </a:r>
                      <a:endParaRPr lang="zh-CN" altLang="en-US" dirty="0">
                        <a:solidFill>
                          <a:schemeClr val="accent1">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4806373"/>
                  </a:ext>
                </a:extLst>
              </a:tr>
              <a:tr h="370840">
                <a:tc>
                  <a:txBody>
                    <a:bodyPr/>
                    <a:lstStyle/>
                    <a:p>
                      <a:pPr algn="ctr"/>
                      <a:r>
                        <a:rPr lang="en-US" altLang="zh-CN" sz="1800" kern="1200" dirty="0">
                          <a:solidFill>
                            <a:schemeClr val="accent1">
                              <a:lumMod val="50000"/>
                            </a:schemeClr>
                          </a:solidFill>
                          <a:latin typeface="+mn-lt"/>
                          <a:ea typeface="+mn-ea"/>
                          <a:cs typeface="+mn-cs"/>
                        </a:rPr>
                        <a:t>Instruction width</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kern="1200" dirty="0">
                          <a:solidFill>
                            <a:schemeClr val="accent1">
                              <a:lumMod val="50000"/>
                            </a:schemeClr>
                          </a:solidFill>
                          <a:latin typeface="+mn-lt"/>
                          <a:ea typeface="+mn-ea"/>
                          <a:cs typeface="+mn-cs"/>
                        </a:rPr>
                        <a:t>Fixed(despite some 16bits compacted extensions)</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kern="1200" dirty="0">
                          <a:solidFill>
                            <a:schemeClr val="accent1">
                              <a:lumMod val="50000"/>
                            </a:schemeClr>
                          </a:solidFill>
                          <a:latin typeface="+mn-lt"/>
                          <a:ea typeface="+mn-ea"/>
                          <a:cs typeface="+mn-cs"/>
                        </a:rPr>
                        <a:t>Variable</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9288425"/>
                  </a:ext>
                </a:extLst>
              </a:tr>
              <a:tr h="370840">
                <a:tc>
                  <a:txBody>
                    <a:bodyPr/>
                    <a:lstStyle/>
                    <a:p>
                      <a:pPr algn="ctr"/>
                      <a:r>
                        <a:rPr lang="en-US" altLang="zh-CN" sz="1800" kern="1200" dirty="0">
                          <a:solidFill>
                            <a:schemeClr val="accent1">
                              <a:lumMod val="50000"/>
                            </a:schemeClr>
                          </a:solidFill>
                          <a:latin typeface="+mn-lt"/>
                          <a:ea typeface="+mn-ea"/>
                          <a:cs typeface="+mn-cs"/>
                        </a:rPr>
                        <a:t>Memory access style</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kern="1200" dirty="0">
                          <a:solidFill>
                            <a:schemeClr val="accent1">
                              <a:lumMod val="50000"/>
                            </a:schemeClr>
                          </a:solidFill>
                          <a:latin typeface="+mn-lt"/>
                          <a:ea typeface="+mn-ea"/>
                          <a:cs typeface="+mn-cs"/>
                        </a:rPr>
                        <a:t>Load, store with memory compute in registers</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kern="1200" dirty="0">
                          <a:solidFill>
                            <a:schemeClr val="accent1">
                              <a:lumMod val="50000"/>
                            </a:schemeClr>
                          </a:solidFill>
                          <a:latin typeface="+mn-lt"/>
                          <a:ea typeface="+mn-ea"/>
                          <a:cs typeface="+mn-cs"/>
                        </a:rPr>
                        <a:t>One single instruction can access both registers and memory</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083616"/>
                  </a:ext>
                </a:extLst>
              </a:tr>
              <a:tr h="370840">
                <a:tc>
                  <a:txBody>
                    <a:bodyPr/>
                    <a:lstStyle/>
                    <a:p>
                      <a:pPr algn="ctr"/>
                      <a:r>
                        <a:rPr lang="en-US" altLang="zh-CN" sz="1800" kern="1200" dirty="0">
                          <a:solidFill>
                            <a:schemeClr val="accent1">
                              <a:lumMod val="50000"/>
                            </a:schemeClr>
                          </a:solidFill>
                          <a:latin typeface="+mn-lt"/>
                          <a:ea typeface="+mn-ea"/>
                          <a:cs typeface="+mn-cs"/>
                        </a:rPr>
                        <a:t>Code size and cycles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kern="1200" dirty="0">
                          <a:solidFill>
                            <a:schemeClr val="accent1">
                              <a:lumMod val="50000"/>
                            </a:schemeClr>
                          </a:solidFill>
                          <a:latin typeface="+mn-lt"/>
                          <a:ea typeface="+mn-ea"/>
                          <a:cs typeface="+mn-cs"/>
                        </a:rPr>
                        <a:t>Low cycles per second,</a:t>
                      </a:r>
                      <a:br>
                        <a:rPr lang="en-US" altLang="zh-CN" sz="1800" kern="1200" dirty="0">
                          <a:solidFill>
                            <a:schemeClr val="accent1">
                              <a:lumMod val="50000"/>
                            </a:schemeClr>
                          </a:solidFill>
                          <a:latin typeface="+mn-lt"/>
                          <a:ea typeface="+mn-ea"/>
                          <a:cs typeface="+mn-cs"/>
                        </a:rPr>
                      </a:br>
                      <a:r>
                        <a:rPr lang="en-US" altLang="zh-CN" sz="1800" kern="1200" dirty="0">
                          <a:solidFill>
                            <a:schemeClr val="accent1">
                              <a:lumMod val="50000"/>
                            </a:schemeClr>
                          </a:solidFill>
                          <a:latin typeface="+mn-lt"/>
                          <a:ea typeface="+mn-ea"/>
                          <a:cs typeface="+mn-cs"/>
                        </a:rPr>
                        <a:t>large code sizes</a:t>
                      </a:r>
                      <a:endParaRPr 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kern="1200" dirty="0">
                          <a:solidFill>
                            <a:schemeClr val="accent1">
                              <a:lumMod val="50000"/>
                            </a:schemeClr>
                          </a:solidFill>
                          <a:latin typeface="+mn-lt"/>
                          <a:ea typeface="+mn-ea"/>
                          <a:cs typeface="+mn-cs"/>
                        </a:rPr>
                        <a:t>Small code sizes,</a:t>
                      </a:r>
                      <a:br>
                        <a:rPr lang="en-US" sz="1800" kern="1200" dirty="0">
                          <a:solidFill>
                            <a:schemeClr val="accent1">
                              <a:lumMod val="50000"/>
                            </a:schemeClr>
                          </a:solidFill>
                          <a:latin typeface="+mn-lt"/>
                          <a:ea typeface="+mn-ea"/>
                          <a:cs typeface="+mn-cs"/>
                        </a:rPr>
                      </a:br>
                      <a:r>
                        <a:rPr lang="en-US" sz="1800" kern="1200" dirty="0">
                          <a:solidFill>
                            <a:schemeClr val="accent1">
                              <a:lumMod val="50000"/>
                            </a:schemeClr>
                          </a:solidFill>
                          <a:latin typeface="+mn-lt"/>
                          <a:ea typeface="+mn-ea"/>
                          <a:cs typeface="+mn-cs"/>
                        </a:rPr>
                        <a:t>high cycles per second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0015877"/>
                  </a:ext>
                </a:extLst>
              </a:tr>
              <a:tr h="370840">
                <a:tc>
                  <a:txBody>
                    <a:bodyPr/>
                    <a:lstStyle/>
                    <a:p>
                      <a:pPr algn="ctr"/>
                      <a:r>
                        <a:rPr lang="en-US" altLang="zh-CN" sz="1800" kern="1200" dirty="0">
                          <a:solidFill>
                            <a:schemeClr val="accent1">
                              <a:lumMod val="50000"/>
                            </a:schemeClr>
                          </a:solidFill>
                          <a:latin typeface="+mn-lt"/>
                          <a:ea typeface="+mn-ea"/>
                          <a:cs typeface="+mn-cs"/>
                        </a:rPr>
                        <a:t>Memory access efficiency</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kern="1200" dirty="0">
                          <a:solidFill>
                            <a:schemeClr val="accent1">
                              <a:lumMod val="50000"/>
                            </a:schemeClr>
                          </a:solidFill>
                          <a:latin typeface="+mn-lt"/>
                          <a:ea typeface="+mn-ea"/>
                          <a:cs typeface="+mn-cs"/>
                        </a:rPr>
                        <a:t>Heavy use of RAM</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kern="1200" dirty="0">
                          <a:solidFill>
                            <a:schemeClr val="accent1">
                              <a:lumMod val="50000"/>
                            </a:schemeClr>
                          </a:solidFill>
                          <a:latin typeface="+mn-lt"/>
                          <a:ea typeface="+mn-ea"/>
                          <a:cs typeface="+mn-cs"/>
                        </a:rPr>
                        <a:t>More efficient of RAM</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042849"/>
                  </a:ext>
                </a:extLst>
              </a:tr>
              <a:tr h="370840">
                <a:tc>
                  <a:txBody>
                    <a:bodyPr/>
                    <a:lstStyle/>
                    <a:p>
                      <a:pPr algn="ctr"/>
                      <a:r>
                        <a:rPr lang="en-US" altLang="zh-CN" sz="1800" kern="1200" dirty="0">
                          <a:solidFill>
                            <a:schemeClr val="accent1">
                              <a:lumMod val="50000"/>
                            </a:schemeClr>
                          </a:solidFill>
                          <a:latin typeface="+mn-lt"/>
                          <a:ea typeface="+mn-ea"/>
                          <a:cs typeface="+mn-cs"/>
                        </a:rPr>
                        <a:t>Instruction Number</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800" kern="1200" dirty="0">
                          <a:solidFill>
                            <a:schemeClr val="accent1">
                              <a:lumMod val="50000"/>
                            </a:schemeClr>
                          </a:solidFill>
                          <a:latin typeface="+mn-lt"/>
                          <a:ea typeface="+mn-ea"/>
                          <a:cs typeface="+mn-cs"/>
                        </a:rPr>
                        <a:t>Small</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800" kern="1200" dirty="0">
                          <a:solidFill>
                            <a:schemeClr val="accent1">
                              <a:lumMod val="50000"/>
                            </a:schemeClr>
                          </a:solidFill>
                          <a:latin typeface="+mn-lt"/>
                          <a:ea typeface="+mn-ea"/>
                          <a:cs typeface="+mn-cs"/>
                        </a:rPr>
                        <a:t>Large number</a:t>
                      </a:r>
                      <a:endParaRPr lang="zh-CN" altLang="en-US" sz="1800" kern="1200" dirty="0">
                        <a:solidFill>
                          <a:schemeClr val="accent1">
                            <a:lumMod val="50000"/>
                          </a:schemeClr>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740958"/>
                  </a:ext>
                </a:extLst>
              </a:tr>
            </a:tbl>
          </a:graphicData>
        </a:graphic>
      </p:graphicFrame>
    </p:spTree>
    <p:extLst>
      <p:ext uri="{BB962C8B-B14F-4D97-AF65-F5344CB8AC3E}">
        <p14:creationId xmlns:p14="http://schemas.microsoft.com/office/powerpoint/2010/main" val="2714603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endPar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02</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355441" y="1149677"/>
            <a:ext cx="11558392" cy="235583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b="1" i="0" dirty="0">
                <a:solidFill>
                  <a:srgbClr val="202122"/>
                </a:solidFill>
                <a:effectLst/>
                <a:latin typeface="-apple-system"/>
              </a:rPr>
              <a:t>RISC-V</a:t>
            </a:r>
            <a:r>
              <a:rPr lang="zh-CN" altLang="en-US" sz="2000" b="1" i="0" dirty="0">
                <a:solidFill>
                  <a:srgbClr val="202122"/>
                </a:solidFill>
                <a:effectLst/>
                <a:latin typeface="-apple-system"/>
              </a:rPr>
              <a:t>（发音为“</a:t>
            </a:r>
            <a:r>
              <a:rPr lang="en-US" altLang="zh-CN" sz="2000" b="1" i="0" dirty="0">
                <a:solidFill>
                  <a:srgbClr val="202122"/>
                </a:solidFill>
                <a:effectLst/>
                <a:latin typeface="-apple-system"/>
              </a:rPr>
              <a:t>risk-five”</a:t>
            </a:r>
            <a:r>
              <a:rPr lang="zh-CN" altLang="en-US" sz="2000" b="1" i="0" dirty="0">
                <a:solidFill>
                  <a:srgbClr val="202122"/>
                </a:solidFill>
                <a:effectLst/>
                <a:latin typeface="-apple-system"/>
              </a:rPr>
              <a:t>）是一个基于精简指令集（</a:t>
            </a:r>
            <a:r>
              <a:rPr lang="en-US" altLang="zh-CN" sz="2000" b="1" i="0" dirty="0">
                <a:solidFill>
                  <a:srgbClr val="202122"/>
                </a:solidFill>
                <a:effectLst/>
                <a:latin typeface="-apple-system"/>
              </a:rPr>
              <a:t>RISC</a:t>
            </a:r>
            <a:r>
              <a:rPr lang="zh-CN" altLang="en-US" sz="2000" b="1" i="0" dirty="0">
                <a:solidFill>
                  <a:srgbClr val="202122"/>
                </a:solidFill>
                <a:effectLst/>
                <a:latin typeface="-apple-system"/>
              </a:rPr>
              <a:t>）原则的开源指令集架构（</a:t>
            </a:r>
            <a:r>
              <a:rPr lang="en-US" altLang="zh-CN" sz="2000" b="1" i="0" dirty="0">
                <a:solidFill>
                  <a:srgbClr val="202122"/>
                </a:solidFill>
                <a:effectLst/>
                <a:latin typeface="-apple-system"/>
              </a:rPr>
              <a:t>ISA</a:t>
            </a:r>
            <a:r>
              <a:rPr lang="zh-CN" altLang="en-US" sz="2000" b="1" i="0" dirty="0">
                <a:solidFill>
                  <a:srgbClr val="202122"/>
                </a:solidFill>
                <a:effectLst/>
                <a:latin typeface="-apple-system"/>
              </a:rPr>
              <a:t>），简易解释为开源软体运动相对应的一种“开源硬体”。该项目</a:t>
            </a:r>
            <a:r>
              <a:rPr lang="en-US" altLang="zh-CN" sz="2000" b="1" i="0" dirty="0">
                <a:solidFill>
                  <a:srgbClr val="202122"/>
                </a:solidFill>
                <a:effectLst/>
                <a:latin typeface="-apple-system"/>
              </a:rPr>
              <a:t>2010</a:t>
            </a:r>
            <a:r>
              <a:rPr lang="zh-CN" altLang="en-US" sz="2000" b="1" i="0" dirty="0">
                <a:solidFill>
                  <a:srgbClr val="202122"/>
                </a:solidFill>
                <a:effectLst/>
                <a:latin typeface="-apple-system"/>
              </a:rPr>
              <a:t>年始于加州大学柏克莱分校，但许多贡献者是该大学以外的志愿者和行业工作者。</a:t>
            </a:r>
            <a:endParaRPr lang="en-US" altLang="zh-CN" sz="2000" b="1" i="0" dirty="0">
              <a:solidFill>
                <a:srgbClr val="202122"/>
              </a:solidFill>
              <a:effectLst/>
              <a:latin typeface="-apple-system"/>
            </a:endParaRPr>
          </a:p>
          <a:p>
            <a:pPr marL="342900" indent="-342900">
              <a:lnSpc>
                <a:spcPct val="150000"/>
              </a:lnSpc>
              <a:buFont typeface="Arial" panose="020B0604020202020204" pitchFamily="34" charset="0"/>
              <a:buChar char="•"/>
            </a:pPr>
            <a:r>
              <a:rPr lang="zh-CN" altLang="en-US" sz="2000" b="1" i="0" dirty="0">
                <a:solidFill>
                  <a:srgbClr val="202122"/>
                </a:solidFill>
                <a:effectLst/>
                <a:latin typeface="-apple-system"/>
              </a:rPr>
              <a:t>作业里涉及的指令是</a:t>
            </a:r>
            <a:r>
              <a:rPr lang="en-US" altLang="zh-CN" sz="2000" b="1" i="0" dirty="0">
                <a:solidFill>
                  <a:srgbClr val="202122"/>
                </a:solidFill>
                <a:effectLst/>
                <a:latin typeface="-apple-system"/>
              </a:rPr>
              <a:t>RV32I</a:t>
            </a:r>
            <a:r>
              <a:rPr lang="zh-CN" altLang="en-US" sz="2000" b="1" i="0" dirty="0">
                <a:solidFill>
                  <a:srgbClr val="202122"/>
                </a:solidFill>
                <a:effectLst/>
                <a:latin typeface="-apple-system"/>
              </a:rPr>
              <a:t>的一部分。</a:t>
            </a:r>
            <a:r>
              <a:rPr lang="en-US" altLang="zh-CN" sz="2000" b="1" i="0" dirty="0">
                <a:solidFill>
                  <a:srgbClr val="202122"/>
                </a:solidFill>
                <a:effectLst/>
                <a:latin typeface="-apple-system"/>
              </a:rPr>
              <a:t>32</a:t>
            </a:r>
            <a:r>
              <a:rPr lang="zh-CN" altLang="en-US" sz="2000" b="1" i="0" dirty="0">
                <a:solidFill>
                  <a:srgbClr val="202122"/>
                </a:solidFill>
                <a:effectLst/>
                <a:latin typeface="-apple-system"/>
              </a:rPr>
              <a:t>位基础整数指令集，它支持</a:t>
            </a:r>
            <a:r>
              <a:rPr lang="en-US" altLang="zh-CN" sz="2000" b="1" i="0" dirty="0">
                <a:solidFill>
                  <a:srgbClr val="202122"/>
                </a:solidFill>
                <a:effectLst/>
                <a:latin typeface="-apple-system"/>
              </a:rPr>
              <a:t>32</a:t>
            </a:r>
            <a:r>
              <a:rPr lang="zh-CN" altLang="en-US" sz="2000" b="1" i="0" dirty="0">
                <a:solidFill>
                  <a:srgbClr val="202122"/>
                </a:solidFill>
                <a:effectLst/>
                <a:latin typeface="-apple-system"/>
              </a:rPr>
              <a:t>位寻址空间，支持字节地址访问，寄存器也是</a:t>
            </a:r>
            <a:r>
              <a:rPr lang="en-US" altLang="zh-CN" sz="2000" b="1" i="0" dirty="0">
                <a:solidFill>
                  <a:srgbClr val="202122"/>
                </a:solidFill>
                <a:effectLst/>
                <a:latin typeface="-apple-system"/>
              </a:rPr>
              <a:t>32</a:t>
            </a:r>
            <a:r>
              <a:rPr lang="zh-CN" altLang="en-US" sz="2000" b="1" i="0" dirty="0">
                <a:solidFill>
                  <a:srgbClr val="202122"/>
                </a:solidFill>
                <a:effectLst/>
                <a:latin typeface="-apple-system"/>
              </a:rPr>
              <a:t>位整数寄存器。</a:t>
            </a:r>
            <a:endParaRPr lang="en-US" altLang="zh-CN" sz="2000" b="1" i="0" dirty="0">
              <a:solidFill>
                <a:srgbClr val="202122"/>
              </a:solidFill>
              <a:effectLst/>
              <a:latin typeface="-apple-system"/>
            </a:endParaRPr>
          </a:p>
        </p:txBody>
      </p:sp>
      <p:pic>
        <p:nvPicPr>
          <p:cNvPr id="3" name="图片 2">
            <a:extLst>
              <a:ext uri="{FF2B5EF4-FFF2-40B4-BE49-F238E27FC236}">
                <a16:creationId xmlns:a16="http://schemas.microsoft.com/office/drawing/2014/main" id="{159902A8-2B49-F342-CC2E-2BD5B87DD00C}"/>
              </a:ext>
            </a:extLst>
          </p:cNvPr>
          <p:cNvPicPr>
            <a:picLocks noChangeAspect="1"/>
          </p:cNvPicPr>
          <p:nvPr/>
        </p:nvPicPr>
        <p:blipFill>
          <a:blip r:embed="rId2"/>
          <a:stretch>
            <a:fillRect/>
          </a:stretch>
        </p:blipFill>
        <p:spPr>
          <a:xfrm>
            <a:off x="839456" y="3741139"/>
            <a:ext cx="2809875" cy="2247900"/>
          </a:xfrm>
          <a:prstGeom prst="rect">
            <a:avLst/>
          </a:prstGeom>
        </p:spPr>
      </p:pic>
      <p:pic>
        <p:nvPicPr>
          <p:cNvPr id="14" name="图片 13">
            <a:extLst>
              <a:ext uri="{FF2B5EF4-FFF2-40B4-BE49-F238E27FC236}">
                <a16:creationId xmlns:a16="http://schemas.microsoft.com/office/drawing/2014/main" id="{89F98C1D-EDC0-F927-3123-A4A58ADB889D}"/>
              </a:ext>
            </a:extLst>
          </p:cNvPr>
          <p:cNvPicPr>
            <a:picLocks noChangeAspect="1"/>
          </p:cNvPicPr>
          <p:nvPr/>
        </p:nvPicPr>
        <p:blipFill rotWithShape="1">
          <a:blip r:embed="rId3"/>
          <a:srcRect l="-3071" r="1" b="2468"/>
          <a:stretch/>
        </p:blipFill>
        <p:spPr>
          <a:xfrm>
            <a:off x="4106008" y="3824098"/>
            <a:ext cx="3979984" cy="2164941"/>
          </a:xfrm>
          <a:prstGeom prst="rect">
            <a:avLst/>
          </a:prstGeom>
        </p:spPr>
      </p:pic>
    </p:spTree>
    <p:extLst>
      <p:ext uri="{BB962C8B-B14F-4D97-AF65-F5344CB8AC3E}">
        <p14:creationId xmlns:p14="http://schemas.microsoft.com/office/powerpoint/2010/main" val="244598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 Instruction</a:t>
            </a:r>
            <a:endPar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02</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355441" y="1149677"/>
            <a:ext cx="11558392" cy="327628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b="1" i="0" dirty="0">
                <a:solidFill>
                  <a:srgbClr val="202122"/>
                </a:solidFill>
                <a:effectLst/>
                <a:latin typeface="-apple-system"/>
              </a:rPr>
              <a:t>Opcode</a:t>
            </a:r>
          </a:p>
          <a:p>
            <a:pPr marL="342900" indent="-342900">
              <a:lnSpc>
                <a:spcPct val="150000"/>
              </a:lnSpc>
              <a:buFont typeface="Arial" panose="020B0604020202020204" pitchFamily="34" charset="0"/>
              <a:buChar char="•"/>
            </a:pPr>
            <a:r>
              <a:rPr lang="en-US" altLang="zh-CN" sz="2000" b="1" dirty="0" err="1">
                <a:solidFill>
                  <a:srgbClr val="202122"/>
                </a:solidFill>
                <a:latin typeface="-apple-system"/>
              </a:rPr>
              <a:t>Funct</a:t>
            </a:r>
            <a:endParaRPr lang="en-US" altLang="zh-CN" sz="2000" b="1" i="0" dirty="0">
              <a:solidFill>
                <a:srgbClr val="202122"/>
              </a:solidFill>
              <a:effectLst/>
              <a:latin typeface="-apple-system"/>
            </a:endParaRPr>
          </a:p>
          <a:p>
            <a:pPr marL="342900" indent="-342900">
              <a:lnSpc>
                <a:spcPct val="150000"/>
              </a:lnSpc>
              <a:buFont typeface="Arial" panose="020B0604020202020204" pitchFamily="34" charset="0"/>
              <a:buChar char="•"/>
            </a:pPr>
            <a:r>
              <a:rPr lang="en-US" altLang="zh-CN" sz="2000" b="1" dirty="0">
                <a:solidFill>
                  <a:srgbClr val="202122"/>
                </a:solidFill>
                <a:latin typeface="-apple-system"/>
              </a:rPr>
              <a:t>Rd</a:t>
            </a:r>
          </a:p>
          <a:p>
            <a:pPr marL="342900" indent="-342900">
              <a:lnSpc>
                <a:spcPct val="150000"/>
              </a:lnSpc>
              <a:buFont typeface="Arial" panose="020B0604020202020204" pitchFamily="34" charset="0"/>
              <a:buChar char="•"/>
            </a:pPr>
            <a:r>
              <a:rPr lang="en-US" altLang="zh-CN" sz="2000" b="1" i="0" dirty="0">
                <a:solidFill>
                  <a:srgbClr val="202122"/>
                </a:solidFill>
                <a:effectLst/>
                <a:latin typeface="-apple-system"/>
              </a:rPr>
              <a:t>Operand(2) </a:t>
            </a:r>
          </a:p>
          <a:p>
            <a:pPr marL="800100" lvl="1" indent="-342900">
              <a:lnSpc>
                <a:spcPct val="150000"/>
              </a:lnSpc>
              <a:buFont typeface="Arial" panose="020B0604020202020204" pitchFamily="34" charset="0"/>
              <a:buChar char="•"/>
            </a:pPr>
            <a:r>
              <a:rPr lang="en-US" altLang="zh-CN" sz="2000" b="1" i="0" dirty="0">
                <a:solidFill>
                  <a:srgbClr val="202122"/>
                </a:solidFill>
                <a:effectLst/>
                <a:latin typeface="-apple-system"/>
              </a:rPr>
              <a:t>Rs1, Rs2</a:t>
            </a:r>
          </a:p>
          <a:p>
            <a:pPr marL="800100" lvl="1" indent="-342900">
              <a:lnSpc>
                <a:spcPct val="150000"/>
              </a:lnSpc>
              <a:buFont typeface="Arial" panose="020B0604020202020204" pitchFamily="34" charset="0"/>
              <a:buChar char="•"/>
            </a:pPr>
            <a:r>
              <a:rPr lang="en-US" altLang="zh-CN" sz="2000" b="1" dirty="0">
                <a:solidFill>
                  <a:srgbClr val="202122"/>
                </a:solidFill>
                <a:latin typeface="-apple-system"/>
              </a:rPr>
              <a:t>Immediate</a:t>
            </a:r>
            <a:endParaRPr lang="en-US" altLang="zh-CN" sz="2000" b="1" i="0" dirty="0">
              <a:solidFill>
                <a:srgbClr val="202122"/>
              </a:solidFill>
              <a:effectLst/>
              <a:latin typeface="-apple-system"/>
            </a:endParaRPr>
          </a:p>
          <a:p>
            <a:pPr marL="342900" indent="-342900">
              <a:lnSpc>
                <a:spcPct val="150000"/>
              </a:lnSpc>
              <a:buFont typeface="Arial" panose="020B0604020202020204" pitchFamily="34" charset="0"/>
              <a:buChar char="•"/>
            </a:pPr>
            <a:endParaRPr lang="en-US" altLang="zh-CN" sz="2000" b="1" i="0" dirty="0">
              <a:solidFill>
                <a:srgbClr val="202122"/>
              </a:solidFill>
              <a:effectLst/>
              <a:latin typeface="-apple-system"/>
            </a:endParaRPr>
          </a:p>
        </p:txBody>
      </p:sp>
      <p:pic>
        <p:nvPicPr>
          <p:cNvPr id="2050" name="Picture 2" descr="image">
            <a:extLst>
              <a:ext uri="{FF2B5EF4-FFF2-40B4-BE49-F238E27FC236}">
                <a16:creationId xmlns:a16="http://schemas.microsoft.com/office/drawing/2014/main" id="{F9DDFE58-D34C-EED4-6F50-B911544C6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926" y="1322836"/>
            <a:ext cx="7146828" cy="2328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85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 Instruction</a:t>
            </a:r>
            <a:endPar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02</a:t>
              </a:r>
            </a:p>
          </p:txBody>
        </p:sp>
      </p:grpSp>
      <p:pic>
        <p:nvPicPr>
          <p:cNvPr id="13" name="图片 12">
            <a:extLst>
              <a:ext uri="{FF2B5EF4-FFF2-40B4-BE49-F238E27FC236}">
                <a16:creationId xmlns:a16="http://schemas.microsoft.com/office/drawing/2014/main" id="{7BE607D0-CFF6-15E7-F188-9871B47F2FC7}"/>
              </a:ext>
            </a:extLst>
          </p:cNvPr>
          <p:cNvPicPr>
            <a:picLocks noChangeAspect="1"/>
          </p:cNvPicPr>
          <p:nvPr/>
        </p:nvPicPr>
        <p:blipFill>
          <a:blip r:embed="rId2"/>
          <a:stretch>
            <a:fillRect/>
          </a:stretch>
        </p:blipFill>
        <p:spPr>
          <a:xfrm>
            <a:off x="1264731" y="1283517"/>
            <a:ext cx="4743450" cy="2486025"/>
          </a:xfrm>
          <a:prstGeom prst="rect">
            <a:avLst/>
          </a:prstGeom>
        </p:spPr>
      </p:pic>
      <p:sp>
        <p:nvSpPr>
          <p:cNvPr id="15" name="矩形 14">
            <a:extLst>
              <a:ext uri="{FF2B5EF4-FFF2-40B4-BE49-F238E27FC236}">
                <a16:creationId xmlns:a16="http://schemas.microsoft.com/office/drawing/2014/main" id="{4056CA00-0084-DD88-A85B-4F1902D90768}"/>
              </a:ext>
            </a:extLst>
          </p:cNvPr>
          <p:cNvSpPr/>
          <p:nvPr/>
        </p:nvSpPr>
        <p:spPr>
          <a:xfrm>
            <a:off x="1292320" y="1288148"/>
            <a:ext cx="935065" cy="1756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9B1E381F-EDC9-6169-C58B-8AA35878C4C2}"/>
              </a:ext>
            </a:extLst>
          </p:cNvPr>
          <p:cNvCxnSpPr>
            <a:cxnSpLocks/>
          </p:cNvCxnSpPr>
          <p:nvPr/>
        </p:nvCxnSpPr>
        <p:spPr>
          <a:xfrm flipV="1">
            <a:off x="2227385" y="1283517"/>
            <a:ext cx="4870938" cy="1802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3BAFFCA-D622-F091-4C2B-C6D2CA219D4A}"/>
              </a:ext>
            </a:extLst>
          </p:cNvPr>
          <p:cNvSpPr txBox="1"/>
          <p:nvPr/>
        </p:nvSpPr>
        <p:spPr>
          <a:xfrm>
            <a:off x="7248558" y="1080424"/>
            <a:ext cx="3185487" cy="369332"/>
          </a:xfrm>
          <a:prstGeom prst="rect">
            <a:avLst/>
          </a:prstGeom>
          <a:noFill/>
        </p:spPr>
        <p:txBody>
          <a:bodyPr wrap="none" rtlCol="0">
            <a:spAutoFit/>
          </a:bodyPr>
          <a:lstStyle/>
          <a:p>
            <a:r>
              <a:rPr lang="zh-CN" altLang="en-US" dirty="0">
                <a:solidFill>
                  <a:srgbClr val="C00000"/>
                </a:solidFill>
              </a:rPr>
              <a:t>其后数据在内存中的起始位置</a:t>
            </a:r>
          </a:p>
        </p:txBody>
      </p:sp>
      <p:sp>
        <p:nvSpPr>
          <p:cNvPr id="20" name="矩形 19">
            <a:extLst>
              <a:ext uri="{FF2B5EF4-FFF2-40B4-BE49-F238E27FC236}">
                <a16:creationId xmlns:a16="http://schemas.microsoft.com/office/drawing/2014/main" id="{7CA77053-B1F7-6B4F-AD54-89CF7F9029BA}"/>
              </a:ext>
            </a:extLst>
          </p:cNvPr>
          <p:cNvSpPr/>
          <p:nvPr/>
        </p:nvSpPr>
        <p:spPr>
          <a:xfrm>
            <a:off x="1292320" y="2051378"/>
            <a:ext cx="1069880" cy="1802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8112E6F7-7A1A-7C15-FD09-9D71F1C683C3}"/>
              </a:ext>
            </a:extLst>
          </p:cNvPr>
          <p:cNvCxnSpPr>
            <a:cxnSpLocks/>
          </p:cNvCxnSpPr>
          <p:nvPr/>
        </p:nvCxnSpPr>
        <p:spPr>
          <a:xfrm flipV="1">
            <a:off x="2432539" y="1871097"/>
            <a:ext cx="4870938" cy="1802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7B3E0AA6-0646-CE07-8417-02D4450E04A7}"/>
              </a:ext>
            </a:extLst>
          </p:cNvPr>
          <p:cNvSpPr txBox="1"/>
          <p:nvPr/>
        </p:nvSpPr>
        <p:spPr>
          <a:xfrm>
            <a:off x="7303477" y="1632020"/>
            <a:ext cx="2538046" cy="1754326"/>
          </a:xfrm>
          <a:prstGeom prst="rect">
            <a:avLst/>
          </a:prstGeom>
          <a:noFill/>
          <a:ln>
            <a:solidFill>
              <a:srgbClr val="C00000"/>
            </a:solidFill>
          </a:ln>
        </p:spPr>
        <p:txBody>
          <a:bodyPr wrap="square" rtlCol="0">
            <a:spAutoFit/>
          </a:bodyPr>
          <a:lstStyle/>
          <a:p>
            <a:r>
              <a:rPr lang="en-US" altLang="zh-CN" dirty="0">
                <a:solidFill>
                  <a:srgbClr val="C00000"/>
                </a:solidFill>
              </a:rPr>
              <a:t>00001737</a:t>
            </a:r>
          </a:p>
          <a:p>
            <a:r>
              <a:rPr lang="en-US" altLang="zh-CN" dirty="0">
                <a:solidFill>
                  <a:srgbClr val="C00000"/>
                </a:solidFill>
              </a:rPr>
              <a:t>opcode = 0110111 = </a:t>
            </a:r>
            <a:r>
              <a:rPr lang="en-US" altLang="zh-CN" dirty="0" err="1">
                <a:solidFill>
                  <a:srgbClr val="C00000"/>
                </a:solidFill>
              </a:rPr>
              <a:t>lui</a:t>
            </a:r>
            <a:endParaRPr lang="en-US" altLang="zh-CN" dirty="0">
              <a:solidFill>
                <a:srgbClr val="C00000"/>
              </a:solidFill>
            </a:endParaRPr>
          </a:p>
          <a:p>
            <a:r>
              <a:rPr lang="en-US" altLang="zh-CN" dirty="0" err="1">
                <a:solidFill>
                  <a:srgbClr val="C00000"/>
                </a:solidFill>
              </a:rPr>
              <a:t>imm</a:t>
            </a:r>
            <a:r>
              <a:rPr lang="en-US" altLang="zh-CN" dirty="0">
                <a:solidFill>
                  <a:srgbClr val="C00000"/>
                </a:solidFill>
              </a:rPr>
              <a:t> = 0x1</a:t>
            </a:r>
          </a:p>
          <a:p>
            <a:r>
              <a:rPr lang="en-US" altLang="zh-CN" dirty="0" err="1">
                <a:solidFill>
                  <a:srgbClr val="C00000"/>
                </a:solidFill>
              </a:rPr>
              <a:t>rd</a:t>
            </a:r>
            <a:r>
              <a:rPr lang="en-US" altLang="zh-CN" dirty="0">
                <a:solidFill>
                  <a:srgbClr val="C00000"/>
                </a:solidFill>
              </a:rPr>
              <a:t> = 01110 = 14 = a4</a:t>
            </a:r>
          </a:p>
          <a:p>
            <a:r>
              <a:rPr lang="en-US" altLang="zh-CN" dirty="0" err="1">
                <a:solidFill>
                  <a:srgbClr val="C00000"/>
                </a:solidFill>
              </a:rPr>
              <a:t>lui</a:t>
            </a:r>
            <a:r>
              <a:rPr lang="en-US" altLang="zh-CN" dirty="0">
                <a:solidFill>
                  <a:srgbClr val="C00000"/>
                </a:solidFill>
              </a:rPr>
              <a:t>	a4,0x1</a:t>
            </a:r>
          </a:p>
          <a:p>
            <a:r>
              <a:rPr lang="en-US" altLang="zh-CN" dirty="0">
                <a:solidFill>
                  <a:srgbClr val="C00000"/>
                </a:solidFill>
              </a:rPr>
              <a:t>a4 = 0x1 &lt;&lt; 12</a:t>
            </a:r>
          </a:p>
        </p:txBody>
      </p:sp>
      <p:sp>
        <p:nvSpPr>
          <p:cNvPr id="23" name="文本框 22">
            <a:extLst>
              <a:ext uri="{FF2B5EF4-FFF2-40B4-BE49-F238E27FC236}">
                <a16:creationId xmlns:a16="http://schemas.microsoft.com/office/drawing/2014/main" id="{1002CE45-6897-E05D-2AE4-57F31DE3B18F}"/>
              </a:ext>
            </a:extLst>
          </p:cNvPr>
          <p:cNvSpPr txBox="1"/>
          <p:nvPr/>
        </p:nvSpPr>
        <p:spPr>
          <a:xfrm>
            <a:off x="7303477" y="3597918"/>
            <a:ext cx="2538045" cy="1754326"/>
          </a:xfrm>
          <a:prstGeom prst="rect">
            <a:avLst/>
          </a:prstGeom>
          <a:noFill/>
        </p:spPr>
        <p:txBody>
          <a:bodyPr wrap="square" rtlCol="0">
            <a:spAutoFit/>
          </a:bodyPr>
          <a:lstStyle/>
          <a:p>
            <a:r>
              <a:rPr lang="en-US" altLang="zh-CN" dirty="0">
                <a:solidFill>
                  <a:srgbClr val="C00000"/>
                </a:solidFill>
              </a:rPr>
              <a:t>pc</a:t>
            </a:r>
            <a:r>
              <a:rPr lang="zh-CN" altLang="en-US" dirty="0">
                <a:solidFill>
                  <a:srgbClr val="C00000"/>
                </a:solidFill>
              </a:rPr>
              <a:t>寄存器：读取的指令的位置</a:t>
            </a:r>
            <a:endParaRPr lang="en-US" altLang="zh-CN" dirty="0">
              <a:solidFill>
                <a:srgbClr val="C00000"/>
              </a:solidFill>
            </a:endParaRPr>
          </a:p>
          <a:p>
            <a:r>
              <a:rPr lang="zh-CN" altLang="en-US" dirty="0">
                <a:solidFill>
                  <a:srgbClr val="C00000"/>
                </a:solidFill>
              </a:rPr>
              <a:t>顺序</a:t>
            </a:r>
            <a:r>
              <a:rPr lang="en-US" altLang="zh-CN" dirty="0">
                <a:solidFill>
                  <a:srgbClr val="C00000"/>
                </a:solidFill>
              </a:rPr>
              <a:t>+4</a:t>
            </a:r>
            <a:r>
              <a:rPr lang="zh-CN" altLang="en-US" dirty="0">
                <a:solidFill>
                  <a:srgbClr val="C00000"/>
                </a:solidFill>
              </a:rPr>
              <a:t>，遇到</a:t>
            </a:r>
            <a:r>
              <a:rPr lang="en-US" altLang="zh-CN" dirty="0">
                <a:solidFill>
                  <a:srgbClr val="C00000"/>
                </a:solidFill>
              </a:rPr>
              <a:t>jump</a:t>
            </a:r>
            <a:r>
              <a:rPr lang="zh-CN" altLang="en-US" dirty="0">
                <a:solidFill>
                  <a:srgbClr val="C00000"/>
                </a:solidFill>
              </a:rPr>
              <a:t>等跳转指令则需要改变</a:t>
            </a:r>
            <a:r>
              <a:rPr lang="en-US" altLang="zh-CN" dirty="0">
                <a:solidFill>
                  <a:srgbClr val="C00000"/>
                </a:solidFill>
              </a:rPr>
              <a:t>pc</a:t>
            </a:r>
            <a:r>
              <a:rPr lang="zh-CN" altLang="en-US" dirty="0">
                <a:solidFill>
                  <a:srgbClr val="C00000"/>
                </a:solidFill>
              </a:rPr>
              <a:t>寄存器的值</a:t>
            </a:r>
            <a:endParaRPr lang="en-US" altLang="zh-CN" dirty="0">
              <a:solidFill>
                <a:srgbClr val="C00000"/>
              </a:solidFill>
            </a:endParaRPr>
          </a:p>
          <a:p>
            <a:endParaRPr lang="zh-CN" altLang="en-US" dirty="0">
              <a:solidFill>
                <a:srgbClr val="C00000"/>
              </a:solidFill>
            </a:endParaRPr>
          </a:p>
        </p:txBody>
      </p:sp>
    </p:spTree>
    <p:extLst>
      <p:ext uri="{BB962C8B-B14F-4D97-AF65-F5344CB8AC3E}">
        <p14:creationId xmlns:p14="http://schemas.microsoft.com/office/powerpoint/2010/main" val="346999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p:bldP spid="20" grpId="0" animBg="1"/>
      <p:bldP spid="22"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flip="none" rotWithShape="1">
            <a:gsLst>
              <a:gs pos="0">
                <a:schemeClr val="accent2"/>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extBox 9"/>
          <p:cNvSpPr txBox="1"/>
          <p:nvPr/>
        </p:nvSpPr>
        <p:spPr>
          <a:xfrm>
            <a:off x="3815926" y="2920587"/>
            <a:ext cx="4474302" cy="1015663"/>
          </a:xfrm>
          <a:prstGeom prst="rect">
            <a:avLst/>
          </a:prstGeom>
          <a:noFill/>
        </p:spPr>
        <p:txBody>
          <a:bodyPr wrap="none" rtlCol="0">
            <a:spAutoFit/>
          </a:bodyPr>
          <a:lstStyle/>
          <a:p>
            <a:pPr marL="9525" marR="0" lvl="1" indent="0" algn="l" defTabSz="914400" rtl="0" eaLnBrk="1" fontAlgn="auto" latinLnBrk="0" hangingPunct="1">
              <a:lnSpc>
                <a:spcPct val="100000"/>
              </a:lnSpc>
              <a:spcBef>
                <a:spcPts val="0"/>
              </a:spcBef>
              <a:spcAft>
                <a:spcPts val="0"/>
              </a:spcAft>
              <a:buClrTx/>
              <a:buSzTx/>
              <a:buFontTx/>
              <a:buNone/>
              <a:defRPr/>
            </a:pPr>
            <a:r>
              <a:rPr lang="en-US" altLang="zh-CN" sz="60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Scheduling</a:t>
            </a:r>
            <a:endParaRPr kumimoji="0" lang="en-US" altLang="zh-CN"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 13"/>
          <p:cNvGrpSpPr/>
          <p:nvPr/>
        </p:nvGrpSpPr>
        <p:grpSpPr>
          <a:xfrm>
            <a:off x="1082343" y="1909048"/>
            <a:ext cx="2662549" cy="3039904"/>
            <a:chOff x="1916275" y="1744109"/>
            <a:chExt cx="3097841" cy="3536889"/>
          </a:xfrm>
        </p:grpSpPr>
        <p:grpSp>
          <p:nvGrpSpPr>
            <p:cNvPr id="12" name="组 11"/>
            <p:cNvGrpSpPr/>
            <p:nvPr/>
          </p:nvGrpSpPr>
          <p:grpSpPr>
            <a:xfrm>
              <a:off x="1916275" y="1744109"/>
              <a:ext cx="3097841" cy="3536889"/>
              <a:chOff x="988820" y="1214437"/>
              <a:chExt cx="4031432" cy="4602795"/>
            </a:xfrm>
          </p:grpSpPr>
          <p:grpSp>
            <p:nvGrpSpPr>
              <p:cNvPr id="8" name="Group 5"/>
              <p:cNvGrpSpPr/>
              <p:nvPr/>
            </p:nvGrpSpPr>
            <p:grpSpPr>
              <a:xfrm>
                <a:off x="988820" y="1214437"/>
                <a:ext cx="4011805" cy="4602795"/>
                <a:chOff x="712413" y="1867390"/>
                <a:chExt cx="2330529" cy="2673846"/>
              </a:xfrm>
            </p:grpSpPr>
            <p:sp>
              <p:nvSpPr>
                <p:cNvPr id="9"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Freeform 5"/>
                <p:cNvSpPr/>
                <p:nvPr/>
              </p:nvSpPr>
              <p:spPr bwMode="auto">
                <a:xfrm>
                  <a:off x="845359" y="1884312"/>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sp>
            <p:nvSpPr>
              <p:cNvPr id="11"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13" name="TextBox 9"/>
            <p:cNvSpPr txBox="1"/>
            <p:nvPr/>
          </p:nvSpPr>
          <p:spPr>
            <a:xfrm>
              <a:off x="2589074" y="2402623"/>
              <a:ext cx="1934454" cy="2166469"/>
            </a:xfrm>
            <a:prstGeom prst="rect">
              <a:avLst/>
            </a:prstGeom>
            <a:noFill/>
          </p:spPr>
          <p:txBody>
            <a:bodyPr wrap="none" rtlCol="0">
              <a:spAutoFit/>
            </a:bodyPr>
            <a:lstStyle/>
            <a:p>
              <a:pPr marL="12700" marR="0" lvl="1" indent="0" algn="l" defTabSz="914400" rtl="0" eaLnBrk="1" fontAlgn="auto" latinLnBrk="0" hangingPunct="1">
                <a:lnSpc>
                  <a:spcPct val="100000"/>
                </a:lnSpc>
                <a:spcBef>
                  <a:spcPts val="0"/>
                </a:spcBef>
                <a:spcAft>
                  <a:spcPts val="0"/>
                </a:spcAft>
                <a:buClrTx/>
                <a:buSzTx/>
                <a:buFontTx/>
                <a:buNone/>
                <a:defRPr/>
              </a:pPr>
              <a:r>
                <a:rPr lang="en-US" altLang="zh-CN" sz="11500" kern="0" dirty="0">
                  <a:solidFill>
                    <a:prstClr val="white"/>
                  </a:solidFill>
                  <a:latin typeface="Source Sans Pro" panose="020B0503030403020204" pitchFamily="34" charset="0"/>
                  <a:ea typeface="华文新魏" panose="02010800040101010101" pitchFamily="2" charset="-122"/>
                </a:rPr>
                <a:t>03</a:t>
              </a:r>
              <a:endParaRPr kumimoji="0" lang="en-US" altLang="zh-CN" sz="11500" b="0" i="0" u="none" strike="noStrike" kern="0" cap="none" spc="0" normalizeH="0" baseline="0" noProof="0" dirty="0">
                <a:ln>
                  <a:noFill/>
                </a:ln>
                <a:solidFill>
                  <a:prstClr val="white"/>
                </a:solidFill>
                <a:effectLst/>
                <a:uLnTx/>
                <a:uFillTx/>
                <a:latin typeface="Source Sans Pro" panose="020B0503030403020204" pitchFamily="34" charset="0"/>
                <a:ea typeface="华文新魏" panose="02010800040101010101" pitchFamily="2" charset="-122"/>
                <a:cs typeface="+mn-cs"/>
              </a:endParaRPr>
            </a:p>
          </p:txBody>
        </p:sp>
      </p:grpSp>
    </p:spTree>
    <p:extLst>
      <p:ext uri="{BB962C8B-B14F-4D97-AF65-F5344CB8AC3E}">
        <p14:creationId xmlns:p14="http://schemas.microsoft.com/office/powerpoint/2010/main" val="3083374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运行的拆分</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355441" y="1149677"/>
            <a:ext cx="11558392" cy="327916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b="1" i="0" dirty="0">
                <a:solidFill>
                  <a:srgbClr val="202122"/>
                </a:solidFill>
                <a:effectLst/>
                <a:latin typeface="-apple-system"/>
              </a:rPr>
              <a:t>一条指令的运行会被拆分成若干的步骤</a:t>
            </a:r>
            <a:r>
              <a:rPr lang="zh-CN" altLang="en-US" sz="2000" b="1" dirty="0">
                <a:solidFill>
                  <a:srgbClr val="202122"/>
                </a:solidFill>
                <a:latin typeface="-apple-system"/>
              </a:rPr>
              <a:t>，例如</a:t>
            </a:r>
            <a:endParaRPr lang="en-US" altLang="zh-CN" sz="2000" b="1" dirty="0">
              <a:solidFill>
                <a:srgbClr val="202122"/>
              </a:solidFill>
              <a:latin typeface="-apple-system"/>
            </a:endParaRPr>
          </a:p>
          <a:p>
            <a:pPr marL="800100" lvl="1" indent="-342900">
              <a:lnSpc>
                <a:spcPct val="150000"/>
              </a:lnSpc>
              <a:buFont typeface="Arial" panose="020B0604020202020204" pitchFamily="34" charset="0"/>
              <a:buChar char="•"/>
            </a:pPr>
            <a:r>
              <a:rPr lang="en-US" altLang="zh-CN" sz="2000" b="1" i="0" dirty="0">
                <a:solidFill>
                  <a:srgbClr val="202122"/>
                </a:solidFill>
                <a:effectLst/>
                <a:latin typeface="-apple-system"/>
              </a:rPr>
              <a:t>Instruction Fetch</a:t>
            </a:r>
          </a:p>
          <a:p>
            <a:pPr marL="800100" lvl="1" indent="-342900">
              <a:lnSpc>
                <a:spcPct val="150000"/>
              </a:lnSpc>
              <a:buFont typeface="Arial" panose="020B0604020202020204" pitchFamily="34" charset="0"/>
              <a:buChar char="•"/>
            </a:pPr>
            <a:r>
              <a:rPr lang="en-US" altLang="zh-CN" sz="2000" b="1" dirty="0">
                <a:solidFill>
                  <a:srgbClr val="202122"/>
                </a:solidFill>
                <a:latin typeface="-apple-system"/>
              </a:rPr>
              <a:t>Instruction Decode</a:t>
            </a:r>
          </a:p>
          <a:p>
            <a:pPr marL="800100" lvl="1" indent="-342900">
              <a:lnSpc>
                <a:spcPct val="150000"/>
              </a:lnSpc>
              <a:buFont typeface="Arial" panose="020B0604020202020204" pitchFamily="34" charset="0"/>
              <a:buChar char="•"/>
            </a:pPr>
            <a:r>
              <a:rPr lang="en-US" altLang="zh-CN" sz="2000" b="1" dirty="0">
                <a:solidFill>
                  <a:srgbClr val="202122"/>
                </a:solidFill>
                <a:latin typeface="-apple-system"/>
              </a:rPr>
              <a:t>Execution</a:t>
            </a:r>
          </a:p>
          <a:p>
            <a:pPr marL="800100" lvl="1" indent="-342900">
              <a:lnSpc>
                <a:spcPct val="150000"/>
              </a:lnSpc>
              <a:buFont typeface="Arial" panose="020B0604020202020204" pitchFamily="34" charset="0"/>
              <a:buChar char="•"/>
            </a:pPr>
            <a:r>
              <a:rPr lang="en-US" altLang="zh-CN" sz="2000" b="1" dirty="0">
                <a:solidFill>
                  <a:srgbClr val="202122"/>
                </a:solidFill>
                <a:latin typeface="-apple-system"/>
              </a:rPr>
              <a:t>Memory Access</a:t>
            </a:r>
          </a:p>
          <a:p>
            <a:pPr marL="800100" lvl="1" indent="-342900">
              <a:lnSpc>
                <a:spcPct val="150000"/>
              </a:lnSpc>
              <a:buFont typeface="Arial" panose="020B0604020202020204" pitchFamily="34" charset="0"/>
              <a:buChar char="•"/>
            </a:pPr>
            <a:r>
              <a:rPr lang="en-US" altLang="zh-CN" sz="2000" b="1" dirty="0">
                <a:solidFill>
                  <a:srgbClr val="202122"/>
                </a:solidFill>
                <a:latin typeface="-apple-system"/>
              </a:rPr>
              <a:t>Write Back to </a:t>
            </a:r>
            <a:r>
              <a:rPr lang="en-US" altLang="zh-CN" sz="2000" b="1" dirty="0" err="1">
                <a:solidFill>
                  <a:srgbClr val="202122"/>
                </a:solidFill>
                <a:latin typeface="-apple-system"/>
              </a:rPr>
              <a:t>rd</a:t>
            </a:r>
            <a:r>
              <a:rPr lang="en-US" altLang="zh-CN" sz="2000" b="1" dirty="0">
                <a:solidFill>
                  <a:srgbClr val="202122"/>
                </a:solidFill>
                <a:latin typeface="-apple-system"/>
              </a:rPr>
              <a:t> register</a:t>
            </a:r>
          </a:p>
          <a:p>
            <a:pPr marL="342900" indent="-342900">
              <a:lnSpc>
                <a:spcPct val="150000"/>
              </a:lnSpc>
              <a:buFont typeface="Arial" panose="020B0604020202020204" pitchFamily="34" charset="0"/>
              <a:buChar char="•"/>
            </a:pPr>
            <a:r>
              <a:rPr lang="zh-CN" altLang="en-US" sz="2000" b="1" i="0" dirty="0">
                <a:solidFill>
                  <a:srgbClr val="202122"/>
                </a:solidFill>
                <a:effectLst/>
                <a:latin typeface="-apple-system"/>
              </a:rPr>
              <a:t>空间上的互异，不同指令的不同阶段能够并行。</a:t>
            </a:r>
            <a:endParaRPr lang="en-US" altLang="zh-CN" sz="2000" b="1" i="0" dirty="0">
              <a:solidFill>
                <a:srgbClr val="202122"/>
              </a:solidFill>
              <a:effectLst/>
              <a:latin typeface="-apple-system"/>
            </a:endParaRPr>
          </a:p>
        </p:txBody>
      </p:sp>
    </p:spTree>
    <p:extLst>
      <p:ext uri="{BB962C8B-B14F-4D97-AF65-F5344CB8AC3E}">
        <p14:creationId xmlns:p14="http://schemas.microsoft.com/office/powerpoint/2010/main" val="345823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指令的并行调度</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355441" y="1149677"/>
            <a:ext cx="11558392" cy="512582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b="1" i="0" dirty="0">
                <a:solidFill>
                  <a:srgbClr val="202122"/>
                </a:solidFill>
                <a:effectLst/>
                <a:latin typeface="-apple-system"/>
              </a:rPr>
              <a:t>空间上的互异，不同指令的不同阶段能够并行。</a:t>
            </a:r>
            <a:endParaRPr lang="en-US" altLang="zh-CN" sz="2000" b="1" i="0" dirty="0">
              <a:solidFill>
                <a:srgbClr val="202122"/>
              </a:solidFill>
              <a:effectLst/>
              <a:latin typeface="-apple-system"/>
            </a:endParaRPr>
          </a:p>
          <a:p>
            <a:pPr marL="342900" indent="-342900">
              <a:lnSpc>
                <a:spcPct val="150000"/>
              </a:lnSpc>
              <a:buFont typeface="Arial" panose="020B0604020202020204" pitchFamily="34" charset="0"/>
              <a:buChar char="•"/>
            </a:pPr>
            <a:r>
              <a:rPr lang="zh-CN" altLang="en-US" sz="2000" b="1" i="0" dirty="0">
                <a:solidFill>
                  <a:srgbClr val="202122"/>
                </a:solidFill>
                <a:effectLst/>
                <a:latin typeface="-apple-system"/>
              </a:rPr>
              <a:t>可能遇到的问题</a:t>
            </a:r>
            <a:endParaRPr lang="en-US" altLang="zh-CN" sz="2000" b="1" dirty="0">
              <a:solidFill>
                <a:srgbClr val="202122"/>
              </a:solidFill>
              <a:latin typeface="-apple-system"/>
            </a:endParaRPr>
          </a:p>
          <a:p>
            <a:pPr marL="800100" lvl="1" indent="-342900">
              <a:lnSpc>
                <a:spcPct val="150000"/>
              </a:lnSpc>
              <a:buFont typeface="Arial" panose="020B0604020202020204" pitchFamily="34" charset="0"/>
              <a:buChar char="•"/>
            </a:pPr>
            <a:r>
              <a:rPr lang="en-US" altLang="zh-CN" sz="2000" b="1" i="0" dirty="0">
                <a:solidFill>
                  <a:srgbClr val="202122"/>
                </a:solidFill>
                <a:effectLst/>
                <a:latin typeface="-apple-system"/>
              </a:rPr>
              <a:t>Hazards</a:t>
            </a:r>
          </a:p>
          <a:p>
            <a:pPr marL="1257300" lvl="2" indent="-342900">
              <a:lnSpc>
                <a:spcPct val="150000"/>
              </a:lnSpc>
              <a:buFont typeface="Arial" panose="020B0604020202020204" pitchFamily="34" charset="0"/>
              <a:buChar char="•"/>
            </a:pPr>
            <a:r>
              <a:rPr lang="en-US" altLang="zh-CN" sz="2000" b="1" dirty="0">
                <a:solidFill>
                  <a:srgbClr val="202122"/>
                </a:solidFill>
                <a:latin typeface="-apple-system"/>
              </a:rPr>
              <a:t>Data hazard: dependence </a:t>
            </a:r>
          </a:p>
          <a:p>
            <a:pPr marL="1257300" lvl="2" indent="-342900">
              <a:lnSpc>
                <a:spcPct val="150000"/>
              </a:lnSpc>
              <a:buFont typeface="Arial" panose="020B0604020202020204" pitchFamily="34" charset="0"/>
              <a:buChar char="•"/>
            </a:pPr>
            <a:r>
              <a:rPr lang="en-US" altLang="zh-CN" sz="2000" b="1" i="0" dirty="0">
                <a:solidFill>
                  <a:srgbClr val="202122"/>
                </a:solidFill>
                <a:effectLst/>
                <a:latin typeface="-apple-system"/>
              </a:rPr>
              <a:t>Structural hazard</a:t>
            </a:r>
          </a:p>
          <a:p>
            <a:pPr marL="1257300" lvl="2" indent="-342900">
              <a:lnSpc>
                <a:spcPct val="150000"/>
              </a:lnSpc>
              <a:buFont typeface="Arial" panose="020B0604020202020204" pitchFamily="34" charset="0"/>
              <a:buChar char="•"/>
            </a:pPr>
            <a:r>
              <a:rPr lang="en-US" altLang="zh-CN" sz="2000" b="1" dirty="0">
                <a:solidFill>
                  <a:srgbClr val="202122"/>
                </a:solidFill>
                <a:latin typeface="-apple-system"/>
              </a:rPr>
              <a:t>Control hazard: branch</a:t>
            </a:r>
            <a:endParaRPr lang="en-US" altLang="zh-CN" sz="2000" b="1" i="0" dirty="0">
              <a:solidFill>
                <a:srgbClr val="202122"/>
              </a:solidFill>
              <a:effectLst/>
              <a:latin typeface="-apple-system"/>
            </a:endParaRPr>
          </a:p>
          <a:p>
            <a:pPr marL="342900" indent="-342900">
              <a:lnSpc>
                <a:spcPct val="150000"/>
              </a:lnSpc>
              <a:buFont typeface="Arial" panose="020B0604020202020204" pitchFamily="34" charset="0"/>
              <a:buChar char="•"/>
            </a:pPr>
            <a:r>
              <a:rPr lang="zh-CN" altLang="en-US" sz="2000" b="1" i="0" dirty="0">
                <a:solidFill>
                  <a:srgbClr val="202122"/>
                </a:solidFill>
                <a:effectLst/>
                <a:latin typeface="-apple-system"/>
              </a:rPr>
              <a:t>并行调度算法</a:t>
            </a:r>
            <a:endParaRPr lang="en-US" altLang="zh-CN" sz="2000" b="1" i="0" dirty="0">
              <a:solidFill>
                <a:srgbClr val="202122"/>
              </a:solidFill>
              <a:effectLst/>
              <a:latin typeface="-apple-system"/>
            </a:endParaRPr>
          </a:p>
          <a:p>
            <a:pPr marL="800100" lvl="1" indent="-342900">
              <a:lnSpc>
                <a:spcPct val="150000"/>
              </a:lnSpc>
              <a:buFont typeface="Arial" panose="020B0604020202020204" pitchFamily="34" charset="0"/>
              <a:buChar char="•"/>
            </a:pPr>
            <a:r>
              <a:rPr lang="en-US" altLang="zh-CN" sz="2000" b="1" dirty="0">
                <a:solidFill>
                  <a:srgbClr val="202122"/>
                </a:solidFill>
                <a:latin typeface="-apple-system"/>
              </a:rPr>
              <a:t>Pipeline</a:t>
            </a:r>
            <a:r>
              <a:rPr lang="zh-CN" altLang="en-US" sz="2000" b="1" dirty="0">
                <a:solidFill>
                  <a:srgbClr val="202122"/>
                </a:solidFill>
                <a:latin typeface="-apple-system"/>
              </a:rPr>
              <a:t>（明天由何夏麟助教讲解）</a:t>
            </a:r>
            <a:endParaRPr lang="en-US" altLang="zh-CN" sz="2000" b="1" dirty="0">
              <a:solidFill>
                <a:srgbClr val="202122"/>
              </a:solidFill>
              <a:latin typeface="-apple-system"/>
            </a:endParaRPr>
          </a:p>
          <a:p>
            <a:pPr marL="800100" lvl="1" indent="-342900">
              <a:lnSpc>
                <a:spcPct val="150000"/>
              </a:lnSpc>
              <a:buFont typeface="Arial" panose="020B0604020202020204" pitchFamily="34" charset="0"/>
              <a:buChar char="•"/>
            </a:pPr>
            <a:r>
              <a:rPr lang="zh-CN" altLang="en-US" sz="2000" b="1" dirty="0">
                <a:solidFill>
                  <a:srgbClr val="202122"/>
                </a:solidFill>
                <a:latin typeface="-apple-system"/>
              </a:rPr>
              <a:t>乱序执行</a:t>
            </a:r>
            <a:endParaRPr lang="en-US" altLang="zh-CN" sz="2000" b="1" i="0" dirty="0">
              <a:solidFill>
                <a:srgbClr val="202122"/>
              </a:solidFill>
              <a:effectLst/>
              <a:latin typeface="-apple-system"/>
            </a:endParaRPr>
          </a:p>
          <a:p>
            <a:pPr marL="1257300" lvl="2" indent="-342900">
              <a:lnSpc>
                <a:spcPct val="150000"/>
              </a:lnSpc>
              <a:buFont typeface="Arial" panose="020B0604020202020204" pitchFamily="34" charset="0"/>
              <a:buChar char="•"/>
            </a:pPr>
            <a:r>
              <a:rPr lang="en-US" altLang="zh-CN" sz="2000" b="1" dirty="0">
                <a:solidFill>
                  <a:srgbClr val="202122"/>
                </a:solidFill>
                <a:latin typeface="-apple-system"/>
              </a:rPr>
              <a:t>Scoreboard</a:t>
            </a:r>
          </a:p>
          <a:p>
            <a:pPr marL="1257300" lvl="2" indent="-342900">
              <a:lnSpc>
                <a:spcPct val="150000"/>
              </a:lnSpc>
              <a:buFont typeface="Arial" panose="020B0604020202020204" pitchFamily="34" charset="0"/>
              <a:buChar char="•"/>
            </a:pPr>
            <a:r>
              <a:rPr lang="en-US" altLang="zh-CN" sz="2000" b="1" i="0" dirty="0" err="1">
                <a:solidFill>
                  <a:srgbClr val="202122"/>
                </a:solidFill>
                <a:effectLst/>
                <a:latin typeface="-apple-system"/>
              </a:rPr>
              <a:t>Tomasulo</a:t>
            </a:r>
            <a:r>
              <a:rPr lang="en-US" altLang="zh-CN" sz="2000" b="1" i="0" dirty="0">
                <a:solidFill>
                  <a:srgbClr val="202122"/>
                </a:solidFill>
                <a:effectLst/>
                <a:latin typeface="-apple-system"/>
              </a:rPr>
              <a:t> algorithm</a:t>
            </a:r>
            <a:r>
              <a:rPr lang="zh-CN" altLang="en-US" sz="2000" b="1" i="0" dirty="0">
                <a:solidFill>
                  <a:srgbClr val="202122"/>
                </a:solidFill>
                <a:effectLst/>
                <a:latin typeface="-apple-system"/>
              </a:rPr>
              <a:t>（周三由洪熠佳助教讲解）</a:t>
            </a:r>
            <a:endParaRPr lang="en-US" altLang="zh-CN" sz="2000" b="1" i="0" dirty="0">
              <a:solidFill>
                <a:srgbClr val="202122"/>
              </a:solidFill>
              <a:effectLst/>
              <a:latin typeface="-apple-system"/>
            </a:endParaRPr>
          </a:p>
        </p:txBody>
      </p:sp>
    </p:spTree>
    <p:extLst>
      <p:ext uri="{BB962C8B-B14F-4D97-AF65-F5344CB8AC3E}">
        <p14:creationId xmlns:p14="http://schemas.microsoft.com/office/powerpoint/2010/main" val="301067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分支预测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03</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355441" y="1149677"/>
            <a:ext cx="11558392" cy="235295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202122"/>
                </a:solidFill>
                <a:latin typeface="-apple-system"/>
              </a:rPr>
              <a:t>静态预测：一律跳转</a:t>
            </a:r>
            <a:r>
              <a:rPr lang="en-US" altLang="zh-CN" sz="2000" b="1" dirty="0">
                <a:solidFill>
                  <a:srgbClr val="202122"/>
                </a:solidFill>
                <a:latin typeface="-apple-system"/>
              </a:rPr>
              <a:t>/</a:t>
            </a:r>
            <a:r>
              <a:rPr lang="zh-CN" altLang="en-US" sz="2000" b="1" dirty="0">
                <a:solidFill>
                  <a:srgbClr val="202122"/>
                </a:solidFill>
                <a:latin typeface="-apple-system"/>
              </a:rPr>
              <a:t>不跳转</a:t>
            </a:r>
          </a:p>
          <a:p>
            <a:pPr marL="342900" indent="-342900">
              <a:lnSpc>
                <a:spcPct val="150000"/>
              </a:lnSpc>
              <a:buFont typeface="Arial" panose="020B0604020202020204" pitchFamily="34" charset="0"/>
              <a:buChar char="•"/>
            </a:pPr>
            <a:r>
              <a:rPr lang="zh-CN" altLang="en-US" sz="2000" b="1" dirty="0">
                <a:solidFill>
                  <a:srgbClr val="202122"/>
                </a:solidFill>
                <a:latin typeface="-apple-system"/>
              </a:rPr>
              <a:t>动态预测：</a:t>
            </a:r>
            <a:endParaRPr lang="en-US" altLang="zh-CN" sz="2000" b="1" i="0" dirty="0">
              <a:solidFill>
                <a:srgbClr val="202122"/>
              </a:solidFill>
              <a:effectLst/>
              <a:latin typeface="-apple-system"/>
            </a:endParaRPr>
          </a:p>
          <a:p>
            <a:pPr marL="800100" lvl="1" indent="-342900">
              <a:lnSpc>
                <a:spcPct val="150000"/>
              </a:lnSpc>
              <a:buFont typeface="Arial" panose="020B0604020202020204" pitchFamily="34" charset="0"/>
              <a:buChar char="•"/>
            </a:pPr>
            <a:r>
              <a:rPr lang="zh-CN" altLang="en-US" sz="2000" b="1" i="0" dirty="0">
                <a:solidFill>
                  <a:srgbClr val="202122"/>
                </a:solidFill>
                <a:effectLst/>
                <a:latin typeface="-apple-system"/>
              </a:rPr>
              <a:t>饱和计数器</a:t>
            </a:r>
            <a:endParaRPr lang="en-US" altLang="zh-CN" sz="2000" b="1" i="0" dirty="0">
              <a:solidFill>
                <a:srgbClr val="202122"/>
              </a:solidFill>
              <a:effectLst/>
              <a:latin typeface="-apple-system"/>
            </a:endParaRPr>
          </a:p>
          <a:p>
            <a:pPr marL="800100" lvl="1" indent="-342900">
              <a:lnSpc>
                <a:spcPct val="150000"/>
              </a:lnSpc>
              <a:buFont typeface="Arial" panose="020B0604020202020204" pitchFamily="34" charset="0"/>
              <a:buChar char="•"/>
            </a:pPr>
            <a:r>
              <a:rPr lang="zh-CN" altLang="en-US" sz="2000" b="1" dirty="0">
                <a:solidFill>
                  <a:srgbClr val="202122"/>
                </a:solidFill>
                <a:latin typeface="-apple-system"/>
              </a:rPr>
              <a:t>两级自适应预测器</a:t>
            </a:r>
            <a:endParaRPr lang="en-US" altLang="zh-CN" sz="2000" b="1" dirty="0">
              <a:solidFill>
                <a:srgbClr val="202122"/>
              </a:solidFill>
              <a:latin typeface="-apple-system"/>
            </a:endParaRPr>
          </a:p>
          <a:p>
            <a:pPr marL="800100" lvl="1" indent="-342900">
              <a:lnSpc>
                <a:spcPct val="150000"/>
              </a:lnSpc>
              <a:buFont typeface="Arial" panose="020B0604020202020204" pitchFamily="34" charset="0"/>
              <a:buChar char="•"/>
            </a:pPr>
            <a:r>
              <a:rPr lang="en-US" altLang="zh-CN" sz="2000" b="1" dirty="0">
                <a:solidFill>
                  <a:srgbClr val="202122"/>
                </a:solidFill>
                <a:latin typeface="-apple-system"/>
              </a:rPr>
              <a:t> </a:t>
            </a:r>
            <a:r>
              <a:rPr lang="en-US" altLang="zh-CN" sz="2000" b="1" strike="sngStrike" dirty="0">
                <a:solidFill>
                  <a:srgbClr val="202122"/>
                </a:solidFill>
                <a:latin typeface="-apple-system"/>
              </a:rPr>
              <a:t>ML</a:t>
            </a:r>
            <a:endParaRPr lang="en-US" altLang="zh-CN" sz="2000" b="1" i="0" strike="sngStrike" dirty="0">
              <a:solidFill>
                <a:srgbClr val="202122"/>
              </a:solidFill>
              <a:effectLst/>
              <a:latin typeface="-apple-system"/>
            </a:endParaRPr>
          </a:p>
        </p:txBody>
      </p:sp>
    </p:spTree>
    <p:extLst>
      <p:ext uri="{BB962C8B-B14F-4D97-AF65-F5344CB8AC3E}">
        <p14:creationId xmlns:p14="http://schemas.microsoft.com/office/powerpoint/2010/main" val="4259019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flip="none" rotWithShape="1">
            <a:gsLst>
              <a:gs pos="0">
                <a:schemeClr val="accent2"/>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extBox 9"/>
          <p:cNvSpPr txBox="1"/>
          <p:nvPr/>
        </p:nvSpPr>
        <p:spPr>
          <a:xfrm>
            <a:off x="3815926" y="2920587"/>
            <a:ext cx="6882012" cy="1015663"/>
          </a:xfrm>
          <a:prstGeom prst="rect">
            <a:avLst/>
          </a:prstGeom>
          <a:noFill/>
        </p:spPr>
        <p:txBody>
          <a:bodyPr wrap="none" rtlCol="0">
            <a:spAutoFit/>
          </a:bodyPr>
          <a:lstStyle/>
          <a:p>
            <a:pPr marL="9525" marR="0" lvl="1" indent="0" algn="l" defTabSz="914400" rtl="0" eaLnBrk="1" fontAlgn="auto" latinLnBrk="0" hangingPunct="1">
              <a:lnSpc>
                <a:spcPct val="100000"/>
              </a:lnSpc>
              <a:spcBef>
                <a:spcPts val="0"/>
              </a:spcBef>
              <a:spcAft>
                <a:spcPts val="0"/>
              </a:spcAft>
              <a:buClrTx/>
              <a:buSzTx/>
              <a:buFontTx/>
              <a:buNone/>
              <a:defRPr/>
            </a:pPr>
            <a:r>
              <a:rPr lang="en-US" altLang="zh-CN" sz="60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Hardware Design</a:t>
            </a:r>
            <a:endParaRPr kumimoji="0" lang="en-US" altLang="zh-CN"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 13"/>
          <p:cNvGrpSpPr/>
          <p:nvPr/>
        </p:nvGrpSpPr>
        <p:grpSpPr>
          <a:xfrm>
            <a:off x="1082343" y="1909048"/>
            <a:ext cx="2662549" cy="3039904"/>
            <a:chOff x="1916275" y="1744109"/>
            <a:chExt cx="3097841" cy="3536889"/>
          </a:xfrm>
        </p:grpSpPr>
        <p:grpSp>
          <p:nvGrpSpPr>
            <p:cNvPr id="12" name="组 11"/>
            <p:cNvGrpSpPr/>
            <p:nvPr/>
          </p:nvGrpSpPr>
          <p:grpSpPr>
            <a:xfrm>
              <a:off x="1916275" y="1744109"/>
              <a:ext cx="3097841" cy="3536889"/>
              <a:chOff x="988820" y="1214437"/>
              <a:chExt cx="4031432" cy="4602795"/>
            </a:xfrm>
          </p:grpSpPr>
          <p:grpSp>
            <p:nvGrpSpPr>
              <p:cNvPr id="8" name="Group 5"/>
              <p:cNvGrpSpPr/>
              <p:nvPr/>
            </p:nvGrpSpPr>
            <p:grpSpPr>
              <a:xfrm>
                <a:off x="988820" y="1214437"/>
                <a:ext cx="4011805" cy="4602795"/>
                <a:chOff x="712413" y="1867390"/>
                <a:chExt cx="2330529" cy="2673846"/>
              </a:xfrm>
            </p:grpSpPr>
            <p:sp>
              <p:nvSpPr>
                <p:cNvPr id="9"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Freeform 5"/>
                <p:cNvSpPr/>
                <p:nvPr/>
              </p:nvSpPr>
              <p:spPr bwMode="auto">
                <a:xfrm>
                  <a:off x="845359" y="1884312"/>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sp>
            <p:nvSpPr>
              <p:cNvPr id="11"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13" name="TextBox 9"/>
            <p:cNvSpPr txBox="1"/>
            <p:nvPr/>
          </p:nvSpPr>
          <p:spPr>
            <a:xfrm>
              <a:off x="2589074" y="2402623"/>
              <a:ext cx="1934454" cy="2166469"/>
            </a:xfrm>
            <a:prstGeom prst="rect">
              <a:avLst/>
            </a:prstGeom>
            <a:noFill/>
          </p:spPr>
          <p:txBody>
            <a:bodyPr wrap="none" rtlCol="0">
              <a:spAutoFit/>
            </a:bodyPr>
            <a:lstStyle/>
            <a:p>
              <a:pPr marL="12700" marR="0" lvl="1" indent="0" algn="l" defTabSz="914400" rtl="0" eaLnBrk="1" fontAlgn="auto" latinLnBrk="0" hangingPunct="1">
                <a:lnSpc>
                  <a:spcPct val="100000"/>
                </a:lnSpc>
                <a:spcBef>
                  <a:spcPts val="0"/>
                </a:spcBef>
                <a:spcAft>
                  <a:spcPts val="0"/>
                </a:spcAft>
                <a:buClrTx/>
                <a:buSzTx/>
                <a:buFontTx/>
                <a:buNone/>
                <a:defRPr/>
              </a:pPr>
              <a:r>
                <a:rPr lang="en-US" altLang="zh-CN" sz="11500" kern="0" dirty="0">
                  <a:solidFill>
                    <a:prstClr val="white"/>
                  </a:solidFill>
                  <a:latin typeface="Source Sans Pro" panose="020B0503030403020204" pitchFamily="34" charset="0"/>
                  <a:ea typeface="华文新魏" panose="02010800040101010101" pitchFamily="2" charset="-122"/>
                </a:rPr>
                <a:t>04</a:t>
              </a:r>
              <a:endParaRPr kumimoji="0" lang="en-US" altLang="zh-CN" sz="11500" b="0" i="0" u="none" strike="noStrike" kern="0" cap="none" spc="0" normalizeH="0" baseline="0" noProof="0" dirty="0">
                <a:ln>
                  <a:noFill/>
                </a:ln>
                <a:solidFill>
                  <a:prstClr val="white"/>
                </a:solidFill>
                <a:effectLst/>
                <a:uLnTx/>
                <a:uFillTx/>
                <a:latin typeface="Source Sans Pro" panose="020B0503030403020204" pitchFamily="34" charset="0"/>
                <a:ea typeface="华文新魏" panose="02010800040101010101" pitchFamily="2" charset="-122"/>
                <a:cs typeface="+mn-cs"/>
              </a:endParaRPr>
            </a:p>
          </p:txBody>
        </p:sp>
      </p:grpSp>
    </p:spTree>
    <p:extLst>
      <p:ext uri="{BB962C8B-B14F-4D97-AF65-F5344CB8AC3E}">
        <p14:creationId xmlns:p14="http://schemas.microsoft.com/office/powerpoint/2010/main" val="2862023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项目目标</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00</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4CF9C3C1-0635-19AC-D51E-14E39C43AB6D}"/>
              </a:ext>
            </a:extLst>
          </p:cNvPr>
          <p:cNvSpPr txBox="1"/>
          <p:nvPr/>
        </p:nvSpPr>
        <p:spPr>
          <a:xfrm>
            <a:off x="965041" y="1488846"/>
            <a:ext cx="4708928" cy="170053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solidFill>
                  <a:srgbClr val="202122"/>
                </a:solidFill>
                <a:latin typeface="-apple-system"/>
              </a:rPr>
              <a:t>了解计算机架构、指令集架构</a:t>
            </a:r>
            <a:endParaRPr lang="en-US" altLang="zh-CN" sz="2400" b="1" dirty="0">
              <a:solidFill>
                <a:srgbClr val="202122"/>
              </a:solidFill>
              <a:latin typeface="-apple-system"/>
            </a:endParaRPr>
          </a:p>
          <a:p>
            <a:pPr marL="342900" indent="-342900">
              <a:lnSpc>
                <a:spcPct val="150000"/>
              </a:lnSpc>
              <a:buFont typeface="Arial" panose="020B0604020202020204" pitchFamily="34" charset="0"/>
              <a:buChar char="•"/>
            </a:pPr>
            <a:r>
              <a:rPr lang="zh-CN" altLang="en-US" sz="2400" b="1" dirty="0">
                <a:solidFill>
                  <a:srgbClr val="202122"/>
                </a:solidFill>
                <a:latin typeface="-apple-system"/>
              </a:rPr>
              <a:t>学习</a:t>
            </a:r>
            <a:r>
              <a:rPr lang="zh-CN" altLang="en-US" sz="2400" b="1" i="0" dirty="0">
                <a:solidFill>
                  <a:srgbClr val="202122"/>
                </a:solidFill>
                <a:effectLst/>
                <a:latin typeface="-apple-system"/>
              </a:rPr>
              <a:t>调度算法</a:t>
            </a:r>
            <a:endParaRPr lang="en-US" altLang="zh-CN" sz="2400" b="1" i="0" dirty="0">
              <a:solidFill>
                <a:srgbClr val="202122"/>
              </a:solidFill>
              <a:effectLst/>
              <a:latin typeface="-apple-system"/>
            </a:endParaRPr>
          </a:p>
          <a:p>
            <a:pPr marL="342900" indent="-342900">
              <a:lnSpc>
                <a:spcPct val="150000"/>
              </a:lnSpc>
              <a:buFont typeface="Arial" panose="020B0604020202020204" pitchFamily="34" charset="0"/>
              <a:buChar char="•"/>
            </a:pPr>
            <a:r>
              <a:rPr lang="zh-CN" altLang="en-US" sz="2400" b="1" dirty="0">
                <a:solidFill>
                  <a:srgbClr val="202122"/>
                </a:solidFill>
                <a:latin typeface="-apple-system"/>
              </a:rPr>
              <a:t>了解硬件设计</a:t>
            </a:r>
            <a:endParaRPr lang="en-US" altLang="zh-CN" sz="2400" b="1" i="0" dirty="0">
              <a:solidFill>
                <a:srgbClr val="202122"/>
              </a:solidFill>
              <a:effectLst/>
              <a:latin typeface="-apple-system"/>
            </a:endParaRPr>
          </a:p>
        </p:txBody>
      </p:sp>
    </p:spTree>
    <p:extLst>
      <p:ext uri="{BB962C8B-B14F-4D97-AF65-F5344CB8AC3E}">
        <p14:creationId xmlns:p14="http://schemas.microsoft.com/office/powerpoint/2010/main" val="125355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逻辑电路</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355440" y="1149677"/>
            <a:ext cx="5922267" cy="512377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b="0" i="0" dirty="0">
                <a:solidFill>
                  <a:srgbClr val="333333"/>
                </a:solidFill>
                <a:effectLst/>
                <a:latin typeface="Helvetica Neue"/>
              </a:rPr>
              <a:t>逻辑电路是一种离散信号的传递和处理，以二进制为原理、实现数字信号逻辑运算和操作的电路。</a:t>
            </a:r>
            <a:endParaRPr lang="en-US" altLang="zh-CN" sz="2000" b="0" i="0" dirty="0">
              <a:solidFill>
                <a:srgbClr val="333333"/>
              </a:solidFill>
              <a:effectLst/>
              <a:latin typeface="Helvetica Neue"/>
            </a:endParaRPr>
          </a:p>
          <a:p>
            <a:pPr marL="342900" indent="-342900">
              <a:lnSpc>
                <a:spcPct val="150000"/>
              </a:lnSpc>
              <a:buFont typeface="Arial" panose="020B0604020202020204" pitchFamily="34" charset="0"/>
              <a:buChar char="•"/>
            </a:pPr>
            <a:r>
              <a:rPr lang="zh-CN" altLang="en-US" sz="2000" dirty="0">
                <a:solidFill>
                  <a:srgbClr val="333333"/>
                </a:solidFill>
                <a:latin typeface="Helvetica Neue"/>
              </a:rPr>
              <a:t>逻辑电路的设计：</a:t>
            </a:r>
            <a:endParaRPr lang="en-US" altLang="zh-CN" sz="2000" dirty="0">
              <a:solidFill>
                <a:srgbClr val="333333"/>
              </a:solidFill>
              <a:latin typeface="Helvetica Neue"/>
            </a:endParaRPr>
          </a:p>
          <a:p>
            <a:pPr marL="800100" lvl="1" indent="-342900">
              <a:lnSpc>
                <a:spcPct val="150000"/>
              </a:lnSpc>
              <a:buFont typeface="Arial" panose="020B0604020202020204" pitchFamily="34" charset="0"/>
              <a:buChar char="•"/>
            </a:pPr>
            <a:r>
              <a:rPr lang="zh-CN" altLang="en-US" sz="2000" b="1" i="0" dirty="0">
                <a:solidFill>
                  <a:srgbClr val="333333"/>
                </a:solidFill>
                <a:effectLst/>
                <a:latin typeface="Helvetica Neue"/>
              </a:rPr>
              <a:t>物理搭线</a:t>
            </a:r>
            <a:endParaRPr lang="en-US" altLang="zh-CN" sz="2000" b="1" i="0" dirty="0">
              <a:solidFill>
                <a:srgbClr val="333333"/>
              </a:solidFill>
              <a:effectLst/>
              <a:latin typeface="Helvetica Neue"/>
            </a:endParaRPr>
          </a:p>
          <a:p>
            <a:pPr marL="800100" lvl="1" indent="-342900">
              <a:lnSpc>
                <a:spcPct val="150000"/>
              </a:lnSpc>
              <a:buFont typeface="Arial" panose="020B0604020202020204" pitchFamily="34" charset="0"/>
              <a:buChar char="•"/>
            </a:pPr>
            <a:r>
              <a:rPr lang="zh-CN" altLang="en-US" sz="2000" b="1" dirty="0">
                <a:solidFill>
                  <a:srgbClr val="333333"/>
                </a:solidFill>
                <a:latin typeface="Helvetica Neue"/>
              </a:rPr>
              <a:t>软件设计：</a:t>
            </a:r>
            <a:endParaRPr lang="en-US" altLang="zh-CN" sz="2000" b="1" dirty="0">
              <a:solidFill>
                <a:srgbClr val="333333"/>
              </a:solidFill>
              <a:latin typeface="Helvetica Neue"/>
            </a:endParaRPr>
          </a:p>
          <a:p>
            <a:pPr marL="1257300" lvl="2" indent="-342900">
              <a:lnSpc>
                <a:spcPct val="150000"/>
              </a:lnSpc>
              <a:buFont typeface="Arial" panose="020B0604020202020204" pitchFamily="34" charset="0"/>
              <a:buChar char="•"/>
            </a:pPr>
            <a:r>
              <a:rPr lang="en-US" altLang="zh-CN" sz="2000" b="1" dirty="0">
                <a:solidFill>
                  <a:srgbClr val="333333"/>
                </a:solidFill>
                <a:latin typeface="Helvetica Neue"/>
              </a:rPr>
              <a:t>hardware design language(HDL), e.g. Verilog</a:t>
            </a:r>
          </a:p>
          <a:p>
            <a:pPr marL="1257300" lvl="2" indent="-342900">
              <a:lnSpc>
                <a:spcPct val="150000"/>
              </a:lnSpc>
              <a:buFont typeface="Arial" panose="020B0604020202020204" pitchFamily="34" charset="0"/>
              <a:buChar char="•"/>
            </a:pPr>
            <a:r>
              <a:rPr lang="zh-CN" altLang="en-US" sz="2000" b="1" dirty="0">
                <a:solidFill>
                  <a:srgbClr val="333333"/>
                </a:solidFill>
                <a:latin typeface="Helvetica Neue"/>
              </a:rPr>
              <a:t>仿真模拟</a:t>
            </a:r>
            <a:endParaRPr lang="en-US" altLang="zh-CN" sz="2000" b="1" dirty="0">
              <a:solidFill>
                <a:srgbClr val="333333"/>
              </a:solidFill>
              <a:latin typeface="Helvetica Neue"/>
            </a:endParaRPr>
          </a:p>
          <a:p>
            <a:pPr marL="1257300" lvl="2" indent="-342900">
              <a:lnSpc>
                <a:spcPct val="150000"/>
              </a:lnSpc>
              <a:buFont typeface="Arial" panose="020B0604020202020204" pitchFamily="34" charset="0"/>
              <a:buChar char="•"/>
            </a:pPr>
            <a:r>
              <a:rPr lang="zh-CN" altLang="en-US" sz="2000" b="1" dirty="0">
                <a:solidFill>
                  <a:srgbClr val="333333"/>
                </a:solidFill>
                <a:latin typeface="Helvetica Neue"/>
              </a:rPr>
              <a:t>综合成电路</a:t>
            </a:r>
            <a:endParaRPr lang="en-US" altLang="zh-CN" sz="2000" b="1" dirty="0">
              <a:solidFill>
                <a:srgbClr val="333333"/>
              </a:solidFill>
              <a:latin typeface="Helvetica Neue"/>
            </a:endParaRPr>
          </a:p>
          <a:p>
            <a:pPr marL="1257300" lvl="2" indent="-342900">
              <a:lnSpc>
                <a:spcPct val="150000"/>
              </a:lnSpc>
              <a:buFont typeface="Arial" panose="020B0604020202020204" pitchFamily="34" charset="0"/>
              <a:buChar char="•"/>
            </a:pPr>
            <a:r>
              <a:rPr lang="zh-CN" altLang="en-US" sz="2000" b="1" dirty="0">
                <a:solidFill>
                  <a:srgbClr val="333333"/>
                </a:solidFill>
                <a:latin typeface="Helvetica Neue"/>
              </a:rPr>
              <a:t>烧录到设备上（芯片，</a:t>
            </a:r>
            <a:r>
              <a:rPr lang="en-US" altLang="zh-CN" sz="2000" b="1" i="1" dirty="0">
                <a:solidFill>
                  <a:srgbClr val="333333"/>
                </a:solidFill>
                <a:latin typeface="Helvetica Neue"/>
              </a:rPr>
              <a:t>FPGA</a:t>
            </a:r>
            <a:r>
              <a:rPr lang="zh-CN" altLang="en-US" sz="2000" b="1" i="1" dirty="0">
                <a:solidFill>
                  <a:srgbClr val="333333"/>
                </a:solidFill>
                <a:latin typeface="Helvetica Neue"/>
              </a:rPr>
              <a:t>，域可编程逻辑阵列</a:t>
            </a:r>
            <a:r>
              <a:rPr lang="zh-CN" altLang="en-US" sz="2000" b="1" dirty="0">
                <a:solidFill>
                  <a:srgbClr val="333333"/>
                </a:solidFill>
                <a:latin typeface="Helvetica Neue"/>
              </a:rPr>
              <a:t>）</a:t>
            </a:r>
            <a:endParaRPr lang="en-US" altLang="zh-CN" sz="2000" b="1" dirty="0">
              <a:solidFill>
                <a:srgbClr val="333333"/>
              </a:solidFill>
              <a:latin typeface="Helvetica Neue"/>
            </a:endParaRPr>
          </a:p>
        </p:txBody>
      </p:sp>
      <p:pic>
        <p:nvPicPr>
          <p:cNvPr id="3074" name="Picture 2">
            <a:extLst>
              <a:ext uri="{FF2B5EF4-FFF2-40B4-BE49-F238E27FC236}">
                <a16:creationId xmlns:a16="http://schemas.microsoft.com/office/drawing/2014/main" id="{47805201-311E-79C3-1D71-73D27B5C57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061"/>
          <a:stretch/>
        </p:blipFill>
        <p:spPr bwMode="auto">
          <a:xfrm>
            <a:off x="7275731" y="1149677"/>
            <a:ext cx="3015300" cy="1722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98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组合逻辑与时序逻辑</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355441" y="1149677"/>
            <a:ext cx="11558392" cy="41996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202122"/>
                </a:solidFill>
                <a:latin typeface="-apple-system"/>
              </a:rPr>
              <a:t>组合逻辑</a:t>
            </a:r>
            <a:endParaRPr lang="en-US" altLang="zh-CN" sz="2000" b="1" dirty="0">
              <a:solidFill>
                <a:srgbClr val="202122"/>
              </a:solidFill>
              <a:latin typeface="-apple-system"/>
            </a:endParaRPr>
          </a:p>
          <a:p>
            <a:pPr marL="800100" lvl="1" indent="-342900">
              <a:lnSpc>
                <a:spcPct val="150000"/>
              </a:lnSpc>
              <a:buFont typeface="Arial" panose="020B0604020202020204" pitchFamily="34" charset="0"/>
              <a:buChar char="•"/>
            </a:pPr>
            <a:r>
              <a:rPr lang="zh-CN" altLang="en-US" sz="2000" b="1" i="0" dirty="0">
                <a:solidFill>
                  <a:srgbClr val="202122"/>
                </a:solidFill>
                <a:effectLst/>
                <a:latin typeface="-apple-system"/>
              </a:rPr>
              <a:t>它的任一时刻的稳态输出，仅仅与该时刻的输入变量的取值有关，而与该时刻以前的输入变量取值无关。进行逻辑代数运算。</a:t>
            </a:r>
            <a:endParaRPr lang="en-US" altLang="zh-CN" sz="2000" b="1" i="0" dirty="0">
              <a:solidFill>
                <a:srgbClr val="202122"/>
              </a:solidFill>
              <a:effectLst/>
              <a:latin typeface="-apple-system"/>
            </a:endParaRPr>
          </a:p>
          <a:p>
            <a:pPr marL="800100" lvl="1" indent="-342900">
              <a:lnSpc>
                <a:spcPct val="150000"/>
              </a:lnSpc>
              <a:buFont typeface="Arial" panose="020B0604020202020204" pitchFamily="34" charset="0"/>
              <a:buChar char="•"/>
            </a:pPr>
            <a:r>
              <a:rPr lang="zh-CN" altLang="en-US" sz="2000" b="1" dirty="0">
                <a:solidFill>
                  <a:srgbClr val="202122"/>
                </a:solidFill>
                <a:latin typeface="-apple-system"/>
              </a:rPr>
              <a:t>在电路设计中对应无记忆元件。</a:t>
            </a:r>
            <a:endParaRPr lang="en-US" altLang="zh-CN" sz="2000" b="1" dirty="0">
              <a:solidFill>
                <a:srgbClr val="202122"/>
              </a:solidFill>
              <a:latin typeface="-apple-system"/>
            </a:endParaRPr>
          </a:p>
          <a:p>
            <a:pPr marL="800100" lvl="1" indent="-342900">
              <a:lnSpc>
                <a:spcPct val="150000"/>
              </a:lnSpc>
              <a:buFont typeface="Arial" panose="020B0604020202020204" pitchFamily="34" charset="0"/>
              <a:buChar char="•"/>
            </a:pPr>
            <a:r>
              <a:rPr lang="zh-CN" altLang="en-US" sz="2000" b="1" i="0" dirty="0">
                <a:solidFill>
                  <a:srgbClr val="202122"/>
                </a:solidFill>
                <a:effectLst/>
                <a:latin typeface="-apple-system"/>
              </a:rPr>
              <a:t>组合逻辑输入输出间存在延迟。</a:t>
            </a:r>
            <a:endParaRPr lang="en-US" altLang="zh-CN" sz="2000" b="1" i="0" dirty="0">
              <a:solidFill>
                <a:srgbClr val="202122"/>
              </a:solidFill>
              <a:effectLst/>
              <a:latin typeface="-apple-system"/>
            </a:endParaRPr>
          </a:p>
          <a:p>
            <a:pPr marL="342900" indent="-342900">
              <a:lnSpc>
                <a:spcPct val="150000"/>
              </a:lnSpc>
              <a:buFont typeface="Arial" panose="020B0604020202020204" pitchFamily="34" charset="0"/>
              <a:buChar char="•"/>
            </a:pPr>
            <a:r>
              <a:rPr lang="zh-CN" altLang="en-US" sz="2000" b="1" dirty="0">
                <a:solidFill>
                  <a:srgbClr val="202122"/>
                </a:solidFill>
                <a:latin typeface="-apple-system"/>
              </a:rPr>
              <a:t>时序逻辑</a:t>
            </a:r>
            <a:endParaRPr lang="en-US" altLang="zh-CN" sz="2000" b="1" dirty="0">
              <a:solidFill>
                <a:srgbClr val="202122"/>
              </a:solidFill>
              <a:latin typeface="-apple-system"/>
            </a:endParaRPr>
          </a:p>
          <a:p>
            <a:pPr marL="800100" lvl="1" indent="-342900">
              <a:lnSpc>
                <a:spcPct val="150000"/>
              </a:lnSpc>
              <a:buFont typeface="Arial" panose="020B0604020202020204" pitchFamily="34" charset="0"/>
              <a:buChar char="•"/>
            </a:pPr>
            <a:r>
              <a:rPr lang="zh-CN" altLang="en-US" sz="2000" b="1" i="0" dirty="0">
                <a:solidFill>
                  <a:srgbClr val="202122"/>
                </a:solidFill>
                <a:effectLst/>
                <a:latin typeface="-apple-system"/>
              </a:rPr>
              <a:t>电路任何时刻的稳态输出不仅取决于当前的输入，还与前一时刻输入形成的状态有关。</a:t>
            </a:r>
            <a:endParaRPr lang="en-US" altLang="zh-CN" sz="2000" b="1" i="0" dirty="0">
              <a:solidFill>
                <a:srgbClr val="202122"/>
              </a:solidFill>
              <a:effectLst/>
              <a:latin typeface="-apple-system"/>
            </a:endParaRPr>
          </a:p>
          <a:p>
            <a:pPr marL="800100" lvl="1" indent="-342900">
              <a:lnSpc>
                <a:spcPct val="150000"/>
              </a:lnSpc>
              <a:buFont typeface="Arial" panose="020B0604020202020204" pitchFamily="34" charset="0"/>
              <a:buChar char="•"/>
            </a:pPr>
            <a:r>
              <a:rPr lang="zh-CN" altLang="en-US" sz="2000" b="1" dirty="0">
                <a:solidFill>
                  <a:srgbClr val="202122"/>
                </a:solidFill>
                <a:latin typeface="-apple-system"/>
              </a:rPr>
              <a:t>在电路设计中对应存在记忆原件。</a:t>
            </a:r>
            <a:endParaRPr lang="en-US" altLang="zh-CN" sz="2000" b="1" dirty="0">
              <a:solidFill>
                <a:srgbClr val="202122"/>
              </a:solidFill>
              <a:latin typeface="-apple-system"/>
            </a:endParaRPr>
          </a:p>
          <a:p>
            <a:pPr marL="800100" lvl="1" indent="-342900">
              <a:lnSpc>
                <a:spcPct val="150000"/>
              </a:lnSpc>
              <a:buFont typeface="Arial" panose="020B0604020202020204" pitchFamily="34" charset="0"/>
              <a:buChar char="•"/>
            </a:pPr>
            <a:r>
              <a:rPr lang="zh-CN" altLang="en-US" sz="2000" b="1" dirty="0">
                <a:solidFill>
                  <a:srgbClr val="202122"/>
                </a:solidFill>
                <a:latin typeface="-apple-system"/>
              </a:rPr>
              <a:t>在时钟上升沿更新记忆原件的值。</a:t>
            </a:r>
            <a:endParaRPr lang="en-US" altLang="zh-CN" sz="2000" b="1" i="0" dirty="0">
              <a:solidFill>
                <a:srgbClr val="202122"/>
              </a:solidFill>
              <a:effectLst/>
              <a:latin typeface="-apple-system"/>
            </a:endParaRPr>
          </a:p>
        </p:txBody>
      </p:sp>
      <p:pic>
        <p:nvPicPr>
          <p:cNvPr id="1026" name="Picture 2">
            <a:extLst>
              <a:ext uri="{FF2B5EF4-FFF2-40B4-BE49-F238E27FC236}">
                <a16:creationId xmlns:a16="http://schemas.microsoft.com/office/drawing/2014/main" id="{A666770D-476B-3DB4-6637-7501F2E6E9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945" y="2241550"/>
            <a:ext cx="3667125"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21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组合逻辑与时序逻辑</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355441" y="1149677"/>
            <a:ext cx="11558392" cy="280852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i="0" dirty="0">
                <a:solidFill>
                  <a:srgbClr val="202122"/>
                </a:solidFill>
                <a:effectLst/>
                <a:latin typeface="-apple-system"/>
              </a:rPr>
              <a:t>对组合逻辑与时序逻辑的通俗理解</a:t>
            </a:r>
            <a:endParaRPr lang="en-US" altLang="zh-CN" sz="2400" i="0" dirty="0">
              <a:solidFill>
                <a:srgbClr val="202122"/>
              </a:solidFill>
              <a:effectLst/>
              <a:latin typeface="-apple-system"/>
            </a:endParaRPr>
          </a:p>
          <a:p>
            <a:pPr>
              <a:lnSpc>
                <a:spcPct val="150000"/>
              </a:lnSpc>
            </a:pPr>
            <a:endParaRPr lang="en-US" altLang="zh-CN" sz="2400" dirty="0">
              <a:solidFill>
                <a:srgbClr val="202122"/>
              </a:solidFill>
              <a:latin typeface="-apple-system"/>
            </a:endParaRPr>
          </a:p>
          <a:p>
            <a:pPr>
              <a:lnSpc>
                <a:spcPct val="150000"/>
              </a:lnSpc>
            </a:pPr>
            <a:r>
              <a:rPr lang="zh-CN" altLang="en-US" sz="2400" dirty="0">
                <a:solidFill>
                  <a:srgbClr val="202122"/>
                </a:solidFill>
                <a:latin typeface="-apple-system"/>
              </a:rPr>
              <a:t>记忆单元（寄存器、输入等）</a:t>
            </a:r>
            <a:r>
              <a:rPr lang="en-US" altLang="zh-CN" sz="2400" dirty="0">
                <a:solidFill>
                  <a:srgbClr val="202122"/>
                </a:solidFill>
                <a:latin typeface="-apple-system"/>
              </a:rPr>
              <a:t>-&gt; </a:t>
            </a:r>
            <a:r>
              <a:rPr lang="zh-CN" altLang="en-US" sz="2400" dirty="0">
                <a:solidFill>
                  <a:srgbClr val="202122"/>
                </a:solidFill>
                <a:latin typeface="-apple-system"/>
              </a:rPr>
              <a:t>组合逻辑电路 </a:t>
            </a:r>
            <a:r>
              <a:rPr lang="en-US" altLang="zh-CN" sz="2400">
                <a:solidFill>
                  <a:srgbClr val="202122"/>
                </a:solidFill>
                <a:latin typeface="-apple-system"/>
              </a:rPr>
              <a:t>-&gt; </a:t>
            </a:r>
            <a:r>
              <a:rPr lang="zh-CN" altLang="en-US" sz="2400">
                <a:solidFill>
                  <a:srgbClr val="202122"/>
                </a:solidFill>
                <a:latin typeface="-apple-system"/>
              </a:rPr>
              <a:t>输出</a:t>
            </a:r>
            <a:r>
              <a:rPr lang="en-US" altLang="zh-CN" sz="2400" dirty="0">
                <a:solidFill>
                  <a:srgbClr val="202122"/>
                </a:solidFill>
                <a:latin typeface="-apple-system"/>
              </a:rPr>
              <a:t> -&gt; </a:t>
            </a:r>
            <a:r>
              <a:rPr lang="zh-CN" altLang="en-US" sz="2400" dirty="0">
                <a:solidFill>
                  <a:srgbClr val="202122"/>
                </a:solidFill>
                <a:latin typeface="-apple-system"/>
              </a:rPr>
              <a:t>更新记忆单元（时钟上升沿）</a:t>
            </a:r>
            <a:endParaRPr lang="en-US" altLang="zh-CN" sz="2400" dirty="0">
              <a:solidFill>
                <a:srgbClr val="202122"/>
              </a:solidFill>
              <a:latin typeface="-apple-system"/>
            </a:endParaRPr>
          </a:p>
          <a:p>
            <a:pPr>
              <a:lnSpc>
                <a:spcPct val="150000"/>
              </a:lnSpc>
            </a:pPr>
            <a:endParaRPr lang="en-US" altLang="zh-CN" sz="2400" dirty="0">
              <a:solidFill>
                <a:srgbClr val="202122"/>
              </a:solidFill>
              <a:latin typeface="-apple-system"/>
            </a:endParaRPr>
          </a:p>
          <a:p>
            <a:pPr>
              <a:lnSpc>
                <a:spcPct val="150000"/>
              </a:lnSpc>
            </a:pPr>
            <a:r>
              <a:rPr lang="zh-CN" altLang="en-US" sz="2400" dirty="0">
                <a:solidFill>
                  <a:srgbClr val="202122"/>
                </a:solidFill>
                <a:latin typeface="-apple-system"/>
              </a:rPr>
              <a:t>两个上升沿之间的间隔：保证组合逻辑能顺利得到输出</a:t>
            </a:r>
            <a:endParaRPr lang="en-US" altLang="zh-CN" sz="2400" dirty="0">
              <a:solidFill>
                <a:srgbClr val="202122"/>
              </a:solidFill>
              <a:latin typeface="-apple-system"/>
            </a:endParaRPr>
          </a:p>
        </p:txBody>
      </p:sp>
      <p:pic>
        <p:nvPicPr>
          <p:cNvPr id="13" name="Picture 6" descr="VScode搭建轻量化verilog IDE方法- 知乎">
            <a:extLst>
              <a:ext uri="{FF2B5EF4-FFF2-40B4-BE49-F238E27FC236}">
                <a16:creationId xmlns:a16="http://schemas.microsoft.com/office/drawing/2014/main" id="{B08EA08A-CAF2-BF15-FBBA-2CA48183B2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89" r="53317"/>
          <a:stretch/>
        </p:blipFill>
        <p:spPr bwMode="auto">
          <a:xfrm>
            <a:off x="9013244" y="4866159"/>
            <a:ext cx="2802649" cy="114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19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时钟</a:t>
            </a:r>
            <a:r>
              <a:rPr lang="en-US" altLang="zh-CN" sz="3600" b="1" kern="0" dirty="0" err="1">
                <a:latin typeface="微软雅黑" panose="020B0503020204020204" pitchFamily="34" charset="-122"/>
                <a:ea typeface="微软雅黑" panose="020B0503020204020204" pitchFamily="34" charset="-122"/>
                <a:cs typeface="微软雅黑" panose="020B0503020204020204" pitchFamily="34" charset="-122"/>
              </a:rPr>
              <a:t>clk</a:t>
            </a:r>
            <a:endPar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3" name="Picture 6" descr="VScode搭建轻量化verilog IDE方法- 知乎">
            <a:extLst>
              <a:ext uri="{FF2B5EF4-FFF2-40B4-BE49-F238E27FC236}">
                <a16:creationId xmlns:a16="http://schemas.microsoft.com/office/drawing/2014/main" id="{B08EA08A-CAF2-BF15-FBBA-2CA48183B2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89" r="53317"/>
          <a:stretch/>
        </p:blipFill>
        <p:spPr bwMode="auto">
          <a:xfrm>
            <a:off x="1396765" y="1221124"/>
            <a:ext cx="7305077" cy="299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44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7471743"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Simulator</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的要求</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04</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FDB13840-C9E1-31E3-DDF6-8852C86669DB}"/>
              </a:ext>
            </a:extLst>
          </p:cNvPr>
          <p:cNvSpPr txBox="1"/>
          <p:nvPr/>
        </p:nvSpPr>
        <p:spPr>
          <a:xfrm>
            <a:off x="633608" y="1301886"/>
            <a:ext cx="9301700" cy="225452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202122"/>
                </a:solidFill>
                <a:latin typeface="-apple-system"/>
              </a:rPr>
              <a:t>模拟</a:t>
            </a:r>
            <a:r>
              <a:rPr lang="en-US" altLang="zh-CN" sz="2400" dirty="0" err="1">
                <a:solidFill>
                  <a:srgbClr val="202122"/>
                </a:solidFill>
                <a:latin typeface="-apple-system"/>
              </a:rPr>
              <a:t>clk</a:t>
            </a:r>
            <a:r>
              <a:rPr lang="zh-CN" altLang="en-US" sz="2400" dirty="0">
                <a:solidFill>
                  <a:srgbClr val="202122"/>
                </a:solidFill>
                <a:latin typeface="-apple-system"/>
              </a:rPr>
              <a:t>循环，</a:t>
            </a:r>
            <a:r>
              <a:rPr lang="en-US" altLang="zh-CN" sz="2400" dirty="0" err="1">
                <a:solidFill>
                  <a:srgbClr val="202122"/>
                </a:solidFill>
                <a:latin typeface="-apple-system"/>
              </a:rPr>
              <a:t>clk</a:t>
            </a:r>
            <a:r>
              <a:rPr lang="zh-CN" altLang="en-US" sz="2400" dirty="0">
                <a:solidFill>
                  <a:srgbClr val="202122"/>
                </a:solidFill>
                <a:latin typeface="-apple-system"/>
              </a:rPr>
              <a:t>数来反应调度的效率</a:t>
            </a:r>
            <a:endParaRPr lang="en-US" altLang="zh-CN" sz="2400" dirty="0">
              <a:solidFill>
                <a:srgbClr val="202122"/>
              </a:solidFill>
              <a:latin typeface="-apple-system"/>
            </a:endParaRPr>
          </a:p>
          <a:p>
            <a:pPr marL="342900" indent="-342900">
              <a:lnSpc>
                <a:spcPct val="150000"/>
              </a:lnSpc>
              <a:buFont typeface="Arial" panose="020B0604020202020204" pitchFamily="34" charset="0"/>
              <a:buChar char="•"/>
            </a:pPr>
            <a:r>
              <a:rPr lang="zh-CN" altLang="en-US" sz="2400" dirty="0">
                <a:solidFill>
                  <a:srgbClr val="202122"/>
                </a:solidFill>
                <a:latin typeface="-apple-system"/>
              </a:rPr>
              <a:t>模拟寄存器：两个态，</a:t>
            </a:r>
            <a:r>
              <a:rPr lang="en-US" altLang="zh-CN" sz="2400" dirty="0">
                <a:solidFill>
                  <a:srgbClr val="202122"/>
                </a:solidFill>
                <a:latin typeface="-apple-system"/>
              </a:rPr>
              <a:t>in</a:t>
            </a:r>
            <a:r>
              <a:rPr lang="zh-CN" altLang="en-US" sz="2400" dirty="0">
                <a:solidFill>
                  <a:srgbClr val="202122"/>
                </a:solidFill>
                <a:latin typeface="-apple-system"/>
              </a:rPr>
              <a:t>和</a:t>
            </a:r>
            <a:r>
              <a:rPr lang="en-US" altLang="zh-CN" sz="2400" dirty="0">
                <a:solidFill>
                  <a:srgbClr val="202122"/>
                </a:solidFill>
                <a:latin typeface="-apple-system"/>
              </a:rPr>
              <a:t>out</a:t>
            </a:r>
            <a:r>
              <a:rPr lang="zh-CN" altLang="en-US" sz="2400" dirty="0">
                <a:solidFill>
                  <a:srgbClr val="202122"/>
                </a:solidFill>
                <a:latin typeface="-apple-system"/>
              </a:rPr>
              <a:t>，通过上一周期的</a:t>
            </a:r>
            <a:r>
              <a:rPr lang="en-US" altLang="zh-CN" sz="2400" dirty="0">
                <a:solidFill>
                  <a:srgbClr val="202122"/>
                </a:solidFill>
                <a:latin typeface="-apple-system"/>
              </a:rPr>
              <a:t>out</a:t>
            </a:r>
            <a:r>
              <a:rPr lang="zh-CN" altLang="en-US" sz="2400" dirty="0">
                <a:solidFill>
                  <a:srgbClr val="202122"/>
                </a:solidFill>
                <a:latin typeface="-apple-system"/>
              </a:rPr>
              <a:t>计算出</a:t>
            </a:r>
            <a:r>
              <a:rPr lang="en-US" altLang="zh-CN" sz="2400" dirty="0">
                <a:solidFill>
                  <a:srgbClr val="202122"/>
                </a:solidFill>
                <a:latin typeface="-apple-system"/>
              </a:rPr>
              <a:t>in</a:t>
            </a:r>
          </a:p>
          <a:p>
            <a:pPr marL="342900" indent="-342900">
              <a:lnSpc>
                <a:spcPct val="150000"/>
              </a:lnSpc>
              <a:buFont typeface="Arial" panose="020B0604020202020204" pitchFamily="34" charset="0"/>
              <a:buChar char="•"/>
            </a:pPr>
            <a:r>
              <a:rPr lang="zh-CN" altLang="en-US" sz="2400" dirty="0">
                <a:solidFill>
                  <a:srgbClr val="202122"/>
                </a:solidFill>
                <a:latin typeface="-apple-system"/>
              </a:rPr>
              <a:t>模拟上升沿对寄存器的</a:t>
            </a:r>
            <a:r>
              <a:rPr lang="en-US" altLang="zh-CN" sz="2400" dirty="0">
                <a:solidFill>
                  <a:srgbClr val="202122"/>
                </a:solidFill>
                <a:latin typeface="-apple-system"/>
              </a:rPr>
              <a:t>update</a:t>
            </a:r>
            <a:r>
              <a:rPr lang="zh-CN" altLang="en-US" sz="2400" dirty="0">
                <a:solidFill>
                  <a:srgbClr val="202122"/>
                </a:solidFill>
                <a:latin typeface="-apple-system"/>
              </a:rPr>
              <a:t>（在周期开始用</a:t>
            </a:r>
            <a:r>
              <a:rPr lang="en-US" altLang="zh-CN" sz="2400" dirty="0">
                <a:solidFill>
                  <a:srgbClr val="202122"/>
                </a:solidFill>
                <a:latin typeface="-apple-system"/>
              </a:rPr>
              <a:t>in</a:t>
            </a:r>
            <a:r>
              <a:rPr lang="zh-CN" altLang="en-US" sz="2400" dirty="0">
                <a:solidFill>
                  <a:srgbClr val="202122"/>
                </a:solidFill>
                <a:latin typeface="-apple-system"/>
              </a:rPr>
              <a:t>更新</a:t>
            </a:r>
            <a:r>
              <a:rPr lang="en-US" altLang="zh-CN" sz="2400" dirty="0">
                <a:solidFill>
                  <a:srgbClr val="202122"/>
                </a:solidFill>
                <a:latin typeface="-apple-system"/>
              </a:rPr>
              <a:t>out</a:t>
            </a:r>
            <a:r>
              <a:rPr lang="zh-CN" altLang="en-US" sz="2400" dirty="0">
                <a:solidFill>
                  <a:srgbClr val="202122"/>
                </a:solidFill>
                <a:latin typeface="-apple-system"/>
              </a:rPr>
              <a:t>）</a:t>
            </a:r>
            <a:endParaRPr lang="en-US" altLang="zh-CN" sz="2400" dirty="0">
              <a:solidFill>
                <a:srgbClr val="202122"/>
              </a:solidFill>
              <a:latin typeface="-apple-system"/>
            </a:endParaRPr>
          </a:p>
          <a:p>
            <a:pPr marL="342900" indent="-342900">
              <a:lnSpc>
                <a:spcPct val="150000"/>
              </a:lnSpc>
              <a:buFont typeface="Arial" panose="020B0604020202020204" pitchFamily="34" charset="0"/>
              <a:buChar char="•"/>
            </a:pPr>
            <a:r>
              <a:rPr lang="zh-CN" altLang="en-US" sz="2400" dirty="0">
                <a:solidFill>
                  <a:srgbClr val="202122"/>
                </a:solidFill>
                <a:latin typeface="-apple-system"/>
              </a:rPr>
              <a:t>支持各</a:t>
            </a:r>
            <a:r>
              <a:rPr lang="en-US" altLang="zh-CN" sz="2400" dirty="0">
                <a:solidFill>
                  <a:srgbClr val="202122"/>
                </a:solidFill>
                <a:latin typeface="-apple-system"/>
              </a:rPr>
              <a:t>stage</a:t>
            </a:r>
            <a:r>
              <a:rPr lang="zh-CN" altLang="en-US" sz="2400" dirty="0">
                <a:solidFill>
                  <a:srgbClr val="202122"/>
                </a:solidFill>
                <a:latin typeface="-apple-system"/>
              </a:rPr>
              <a:t>的乱序（模拟硬件上的并行）</a:t>
            </a:r>
            <a:endParaRPr lang="en-US" altLang="zh-CN" sz="2400" dirty="0">
              <a:solidFill>
                <a:srgbClr val="202122"/>
              </a:solidFill>
              <a:latin typeface="-apple-system"/>
            </a:endParaRPr>
          </a:p>
        </p:txBody>
      </p:sp>
      <p:pic>
        <p:nvPicPr>
          <p:cNvPr id="13" name="Picture 6" descr="VScode搭建轻量化verilog IDE方法- 知乎">
            <a:extLst>
              <a:ext uri="{FF2B5EF4-FFF2-40B4-BE49-F238E27FC236}">
                <a16:creationId xmlns:a16="http://schemas.microsoft.com/office/drawing/2014/main" id="{B08EA08A-CAF2-BF15-FBBA-2CA48183B2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89" r="53317"/>
          <a:stretch/>
        </p:blipFill>
        <p:spPr bwMode="auto">
          <a:xfrm>
            <a:off x="9013244" y="4866159"/>
            <a:ext cx="2802649" cy="114841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60890DA-6EC8-222F-41C6-C33F31400A59}"/>
              </a:ext>
            </a:extLst>
          </p:cNvPr>
          <p:cNvSpPr txBox="1"/>
          <p:nvPr/>
        </p:nvSpPr>
        <p:spPr>
          <a:xfrm>
            <a:off x="1543818" y="4127495"/>
            <a:ext cx="5820508" cy="2031325"/>
          </a:xfrm>
          <a:prstGeom prst="rect">
            <a:avLst/>
          </a:prstGeom>
          <a:noFill/>
        </p:spPr>
        <p:txBody>
          <a:bodyPr wrap="square" rtlCol="0">
            <a:spAutoFit/>
          </a:bodyPr>
          <a:lstStyle/>
          <a:p>
            <a:r>
              <a:rPr lang="en-US" altLang="zh-CN" dirty="0" err="1"/>
              <a:t>clk</a:t>
            </a:r>
            <a:r>
              <a:rPr lang="en-US" altLang="zh-CN" dirty="0"/>
              <a:t>=0;</a:t>
            </a:r>
          </a:p>
          <a:p>
            <a:r>
              <a:rPr lang="en-US" altLang="zh-CN" dirty="0"/>
              <a:t>while (true) {</a:t>
            </a:r>
          </a:p>
          <a:p>
            <a:r>
              <a:rPr lang="en-US" altLang="zh-CN" dirty="0"/>
              <a:t>	</a:t>
            </a:r>
            <a:r>
              <a:rPr lang="en-US" altLang="zh-CN" dirty="0" err="1"/>
              <a:t>clk</a:t>
            </a:r>
            <a:r>
              <a:rPr lang="en-US" altLang="zh-CN" dirty="0"/>
              <a:t>++;</a:t>
            </a:r>
          </a:p>
          <a:p>
            <a:r>
              <a:rPr lang="en-US" altLang="zh-CN" dirty="0"/>
              <a:t>	update();</a:t>
            </a:r>
          </a:p>
          <a:p>
            <a:r>
              <a:rPr lang="en-US" altLang="zh-CN" dirty="0"/>
              <a:t>	</a:t>
            </a:r>
            <a:r>
              <a:rPr lang="en-US" altLang="zh-CN" dirty="0" err="1"/>
              <a:t>random_run</a:t>
            </a:r>
            <a:r>
              <a:rPr lang="en-US" altLang="zh-CN" dirty="0"/>
              <a:t>{IF,ID,EX,MEM,WB};</a:t>
            </a:r>
          </a:p>
          <a:p>
            <a:r>
              <a:rPr lang="en-US" altLang="zh-CN" dirty="0"/>
              <a:t>	……</a:t>
            </a:r>
          </a:p>
          <a:p>
            <a:r>
              <a:rPr lang="en-US" altLang="zh-CN" dirty="0"/>
              <a:t>}</a:t>
            </a:r>
            <a:endParaRPr lang="zh-CN" altLang="en-US" dirty="0"/>
          </a:p>
        </p:txBody>
      </p:sp>
    </p:spTree>
    <p:extLst>
      <p:ext uri="{BB962C8B-B14F-4D97-AF65-F5344CB8AC3E}">
        <p14:creationId xmlns:p14="http://schemas.microsoft.com/office/powerpoint/2010/main" val="315175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flip="none" rotWithShape="1">
            <a:gsLst>
              <a:gs pos="0">
                <a:schemeClr val="accent2"/>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extBox 9"/>
          <p:cNvSpPr txBox="1"/>
          <p:nvPr/>
        </p:nvSpPr>
        <p:spPr>
          <a:xfrm>
            <a:off x="3815926" y="2920587"/>
            <a:ext cx="3959738" cy="1015663"/>
          </a:xfrm>
          <a:prstGeom prst="rect">
            <a:avLst/>
          </a:prstGeom>
          <a:noFill/>
        </p:spPr>
        <p:txBody>
          <a:bodyPr wrap="none" rtlCol="0">
            <a:spAutoFit/>
          </a:bodyPr>
          <a:lstStyle/>
          <a:p>
            <a:pPr marL="9525" marR="0" lvl="1" indent="0" algn="l" defTabSz="914400" rtl="0" eaLnBrk="1" fontAlgn="auto" latinLnBrk="0" hangingPunct="1">
              <a:lnSpc>
                <a:spcPct val="100000"/>
              </a:lnSpc>
              <a:spcBef>
                <a:spcPts val="0"/>
              </a:spcBef>
              <a:spcAft>
                <a:spcPts val="0"/>
              </a:spcAft>
              <a:buClrTx/>
              <a:buSzTx/>
              <a:buFontTx/>
              <a:buNone/>
              <a:defRPr/>
            </a:pPr>
            <a:r>
              <a:rPr lang="en-US" altLang="zh-CN" sz="60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Simulator</a:t>
            </a:r>
            <a:endParaRPr kumimoji="0" lang="en-US" altLang="zh-CN"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 13"/>
          <p:cNvGrpSpPr/>
          <p:nvPr/>
        </p:nvGrpSpPr>
        <p:grpSpPr>
          <a:xfrm>
            <a:off x="1082343" y="1909048"/>
            <a:ext cx="2662549" cy="3039904"/>
            <a:chOff x="1916275" y="1744109"/>
            <a:chExt cx="3097841" cy="3536889"/>
          </a:xfrm>
        </p:grpSpPr>
        <p:grpSp>
          <p:nvGrpSpPr>
            <p:cNvPr id="12" name="组 11"/>
            <p:cNvGrpSpPr/>
            <p:nvPr/>
          </p:nvGrpSpPr>
          <p:grpSpPr>
            <a:xfrm>
              <a:off x="1916275" y="1744109"/>
              <a:ext cx="3097841" cy="3536889"/>
              <a:chOff x="988820" y="1214437"/>
              <a:chExt cx="4031432" cy="4602795"/>
            </a:xfrm>
          </p:grpSpPr>
          <p:grpSp>
            <p:nvGrpSpPr>
              <p:cNvPr id="8" name="Group 5"/>
              <p:cNvGrpSpPr/>
              <p:nvPr/>
            </p:nvGrpSpPr>
            <p:grpSpPr>
              <a:xfrm>
                <a:off x="988820" y="1214437"/>
                <a:ext cx="4011805" cy="4602795"/>
                <a:chOff x="712413" y="1867390"/>
                <a:chExt cx="2330529" cy="2673846"/>
              </a:xfrm>
            </p:grpSpPr>
            <p:sp>
              <p:nvSpPr>
                <p:cNvPr id="9"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Freeform 5"/>
                <p:cNvSpPr/>
                <p:nvPr/>
              </p:nvSpPr>
              <p:spPr bwMode="auto">
                <a:xfrm>
                  <a:off x="845359" y="1884312"/>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sp>
            <p:nvSpPr>
              <p:cNvPr id="11"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13" name="TextBox 9"/>
            <p:cNvSpPr txBox="1"/>
            <p:nvPr/>
          </p:nvSpPr>
          <p:spPr>
            <a:xfrm>
              <a:off x="2589074" y="2402623"/>
              <a:ext cx="1934454" cy="2166469"/>
            </a:xfrm>
            <a:prstGeom prst="rect">
              <a:avLst/>
            </a:prstGeom>
            <a:noFill/>
          </p:spPr>
          <p:txBody>
            <a:bodyPr wrap="none" rtlCol="0">
              <a:spAutoFit/>
            </a:bodyPr>
            <a:lstStyle/>
            <a:p>
              <a:pPr marL="12700" marR="0" lvl="1" indent="0" algn="l" defTabSz="914400" rtl="0" eaLnBrk="1" fontAlgn="auto" latinLnBrk="0" hangingPunct="1">
                <a:lnSpc>
                  <a:spcPct val="100000"/>
                </a:lnSpc>
                <a:spcBef>
                  <a:spcPts val="0"/>
                </a:spcBef>
                <a:spcAft>
                  <a:spcPts val="0"/>
                </a:spcAft>
                <a:buClrTx/>
                <a:buSzTx/>
                <a:buFontTx/>
                <a:buNone/>
                <a:defRPr/>
              </a:pPr>
              <a:r>
                <a:rPr lang="en-US" altLang="zh-CN" sz="11500" kern="0" dirty="0">
                  <a:solidFill>
                    <a:prstClr val="white"/>
                  </a:solidFill>
                  <a:latin typeface="Source Sans Pro" panose="020B0503030403020204" pitchFamily="34" charset="0"/>
                  <a:ea typeface="华文新魏" panose="02010800040101010101" pitchFamily="2" charset="-122"/>
                </a:rPr>
                <a:t>05</a:t>
              </a:r>
              <a:endParaRPr kumimoji="0" lang="en-US" altLang="zh-CN" sz="11500" b="0" i="0" u="none" strike="noStrike" kern="0" cap="none" spc="0" normalizeH="0" baseline="0" noProof="0" dirty="0">
                <a:ln>
                  <a:noFill/>
                </a:ln>
                <a:solidFill>
                  <a:prstClr val="white"/>
                </a:solidFill>
                <a:effectLst/>
                <a:uLnTx/>
                <a:uFillTx/>
                <a:latin typeface="Source Sans Pro" panose="020B0503030403020204" pitchFamily="34" charset="0"/>
                <a:ea typeface="华文新魏" panose="02010800040101010101" pitchFamily="2" charset="-122"/>
                <a:cs typeface="+mn-cs"/>
              </a:endParaRPr>
            </a:p>
          </p:txBody>
        </p:sp>
      </p:grpSp>
    </p:spTree>
    <p:extLst>
      <p:ext uri="{BB962C8B-B14F-4D97-AF65-F5344CB8AC3E}">
        <p14:creationId xmlns:p14="http://schemas.microsoft.com/office/powerpoint/2010/main" val="333849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B3D5405-1757-414F-BA2F-14F93C81F691}"/>
              </a:ext>
            </a:extLst>
          </p:cNvPr>
          <p:cNvPicPr>
            <a:picLocks noChangeAspect="1"/>
          </p:cNvPicPr>
          <p:nvPr/>
        </p:nvPicPr>
        <p:blipFill>
          <a:blip r:embed="rId2"/>
          <a:stretch>
            <a:fillRect/>
          </a:stretch>
        </p:blipFill>
        <p:spPr>
          <a:xfrm>
            <a:off x="1600106" y="1221124"/>
            <a:ext cx="8421231" cy="4981394"/>
          </a:xfrm>
          <a:prstGeom prst="rect">
            <a:avLst/>
          </a:prstGeom>
        </p:spPr>
      </p:pic>
      <p:sp>
        <p:nvSpPr>
          <p:cNvPr id="4" name="TextBox 9">
            <a:extLst>
              <a:ext uri="{FF2B5EF4-FFF2-40B4-BE49-F238E27FC236}">
                <a16:creationId xmlns:a16="http://schemas.microsoft.com/office/drawing/2014/main" id="{16FEB47F-3222-4C7B-BB9D-DD4744D8BEF8}"/>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Your Task</a:t>
            </a:r>
            <a:endPar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 13">
            <a:extLst>
              <a:ext uri="{FF2B5EF4-FFF2-40B4-BE49-F238E27FC236}">
                <a16:creationId xmlns:a16="http://schemas.microsoft.com/office/drawing/2014/main" id="{2ECB5C55-EE1F-4870-ADE8-7133D239ECA8}"/>
              </a:ext>
            </a:extLst>
          </p:cNvPr>
          <p:cNvGrpSpPr/>
          <p:nvPr/>
        </p:nvGrpSpPr>
        <p:grpSpPr>
          <a:xfrm>
            <a:off x="176600" y="1"/>
            <a:ext cx="1240327" cy="1270000"/>
            <a:chOff x="1916275" y="1744109"/>
            <a:chExt cx="3097841" cy="3655177"/>
          </a:xfrm>
        </p:grpSpPr>
        <p:grpSp>
          <p:nvGrpSpPr>
            <p:cNvPr id="6" name="组 11">
              <a:extLst>
                <a:ext uri="{FF2B5EF4-FFF2-40B4-BE49-F238E27FC236}">
                  <a16:creationId xmlns:a16="http://schemas.microsoft.com/office/drawing/2014/main" id="{2D10D874-EB8A-4ADA-AB60-5784B8AE07AD}"/>
                </a:ext>
              </a:extLst>
            </p:cNvPr>
            <p:cNvGrpSpPr/>
            <p:nvPr/>
          </p:nvGrpSpPr>
          <p:grpSpPr>
            <a:xfrm>
              <a:off x="1916275" y="1744109"/>
              <a:ext cx="3097841" cy="3655177"/>
              <a:chOff x="988820" y="1214437"/>
              <a:chExt cx="4031432" cy="4756731"/>
            </a:xfrm>
          </p:grpSpPr>
          <p:grpSp>
            <p:nvGrpSpPr>
              <p:cNvPr id="8" name="Group 5">
                <a:extLst>
                  <a:ext uri="{FF2B5EF4-FFF2-40B4-BE49-F238E27FC236}">
                    <a16:creationId xmlns:a16="http://schemas.microsoft.com/office/drawing/2014/main" id="{B3E15254-6470-4238-A8C8-7A6502723495}"/>
                  </a:ext>
                </a:extLst>
              </p:cNvPr>
              <p:cNvGrpSpPr/>
              <p:nvPr/>
            </p:nvGrpSpPr>
            <p:grpSpPr>
              <a:xfrm>
                <a:off x="988820" y="1214437"/>
                <a:ext cx="3965903" cy="4756731"/>
                <a:chOff x="712413" y="1867390"/>
                <a:chExt cx="2303864" cy="2763270"/>
              </a:xfrm>
            </p:grpSpPr>
            <p:sp>
              <p:nvSpPr>
                <p:cNvPr id="10" name="Freeform 6">
                  <a:extLst>
                    <a:ext uri="{FF2B5EF4-FFF2-40B4-BE49-F238E27FC236}">
                      <a16:creationId xmlns:a16="http://schemas.microsoft.com/office/drawing/2014/main" id="{97757ACA-9FFE-4A25-BF87-FD1F776607EE}"/>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a:extLst>
                    <a:ext uri="{FF2B5EF4-FFF2-40B4-BE49-F238E27FC236}">
                      <a16:creationId xmlns:a16="http://schemas.microsoft.com/office/drawing/2014/main" id="{4E1DC99A-7A78-46E8-9B24-2319DE1278B3}"/>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a:extLst>
                  <a:ext uri="{FF2B5EF4-FFF2-40B4-BE49-F238E27FC236}">
                    <a16:creationId xmlns:a16="http://schemas.microsoft.com/office/drawing/2014/main" id="{5BECA140-3C71-44D5-9A03-9BE5581EF053}"/>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a:extLst>
                <a:ext uri="{FF2B5EF4-FFF2-40B4-BE49-F238E27FC236}">
                  <a16:creationId xmlns:a16="http://schemas.microsoft.com/office/drawing/2014/main" id="{E8A484BE-1F6F-4644-9464-589A5B4DCED5}"/>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46492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6282419"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概念：</a:t>
            </a:r>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执行指令的流程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0B8BCC09-67F1-4B34-BEE7-CE2BE0D57899}"/>
              </a:ext>
            </a:extLst>
          </p:cNvPr>
          <p:cNvSpPr txBox="1"/>
          <p:nvPr/>
        </p:nvSpPr>
        <p:spPr>
          <a:xfrm>
            <a:off x="355441" y="1149677"/>
            <a:ext cx="11558392" cy="511627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我要做什么？</a:t>
            </a:r>
            <a:r>
              <a:rPr lang="zh-CN" altLang="en-US" sz="2000" i="0" dirty="0">
                <a:solidFill>
                  <a:srgbClr val="FF0000"/>
                </a:solidFill>
                <a:effectLst/>
                <a:latin typeface="微软雅黑" panose="020B0503020204020204" pitchFamily="34" charset="-122"/>
                <a:ea typeface="微软雅黑" panose="020B0503020204020204" pitchFamily="34" charset="-122"/>
              </a:rPr>
              <a:t>取指令</a:t>
            </a:r>
            <a:r>
              <a:rPr lang="en-US" altLang="zh-CN" sz="2000" i="0" dirty="0">
                <a:solidFill>
                  <a:srgbClr val="FF0000"/>
                </a:solidFill>
                <a:effectLst/>
                <a:latin typeface="微软雅黑" panose="020B0503020204020204" pitchFamily="34" charset="-122"/>
                <a:ea typeface="微软雅黑" panose="020B0503020204020204" pitchFamily="34" charset="-122"/>
              </a:rPr>
              <a:t>-&gt;</a:t>
            </a:r>
            <a:r>
              <a:rPr lang="zh-CN" altLang="en-US" sz="2000" i="0" dirty="0">
                <a:solidFill>
                  <a:srgbClr val="FF0000"/>
                </a:solidFill>
                <a:effectLst/>
                <a:latin typeface="微软雅黑" panose="020B0503020204020204" pitchFamily="34" charset="-122"/>
                <a:ea typeface="微软雅黑" panose="020B0503020204020204" pitchFamily="34" charset="-122"/>
              </a:rPr>
              <a:t>解码</a:t>
            </a:r>
            <a:r>
              <a:rPr lang="en-US" altLang="zh-CN" sz="2000" i="0" dirty="0">
                <a:solidFill>
                  <a:srgbClr val="FF0000"/>
                </a:solidFill>
                <a:effectLst/>
                <a:latin typeface="微软雅黑" panose="020B0503020204020204" pitchFamily="34" charset="-122"/>
                <a:ea typeface="微软雅黑" panose="020B0503020204020204" pitchFamily="34" charset="-122"/>
              </a:rPr>
              <a:t>-&gt;</a:t>
            </a:r>
            <a:r>
              <a:rPr lang="zh-CN" altLang="en-US" sz="2000" i="0" dirty="0">
                <a:solidFill>
                  <a:srgbClr val="FF0000"/>
                </a:solidFill>
                <a:effectLst/>
                <a:latin typeface="微软雅黑" panose="020B0503020204020204" pitchFamily="34" charset="-122"/>
                <a:ea typeface="微软雅黑" panose="020B0503020204020204" pitchFamily="34" charset="-122"/>
              </a:rPr>
              <a:t>执行</a:t>
            </a:r>
            <a:endParaRPr lang="en-US" altLang="zh-CN" sz="2000" i="0" dirty="0">
              <a:solidFill>
                <a:srgbClr val="FF0000"/>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开一个小数组（如</a:t>
            </a:r>
            <a:r>
              <a:rPr lang="en-US" altLang="zh-CN" sz="2000" dirty="0">
                <a:latin typeface="微软雅黑" panose="020B0503020204020204" pitchFamily="34" charset="-122"/>
                <a:ea typeface="微软雅黑" panose="020B0503020204020204" pitchFamily="34" charset="-122"/>
              </a:rPr>
              <a:t>unsigned reg[32]</a:t>
            </a:r>
            <a:r>
              <a:rPr lang="zh-CN" altLang="en-US" sz="2000" dirty="0">
                <a:latin typeface="微软雅黑" panose="020B0503020204020204" pitchFamily="34" charset="-122"/>
                <a:ea typeface="微软雅黑" panose="020B0503020204020204" pitchFamily="34" charset="-122"/>
              </a:rPr>
              <a:t>）作为寄存器；</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开一个大数组（如</a:t>
            </a:r>
            <a:r>
              <a:rPr lang="en-US" altLang="zh-CN" sz="2000" dirty="0">
                <a:latin typeface="微软雅黑" panose="020B0503020204020204" pitchFamily="34" charset="-122"/>
                <a:ea typeface="微软雅黑" panose="020B0503020204020204" pitchFamily="34" charset="-122"/>
              </a:rPr>
              <a:t>unsigned mem[500000]</a:t>
            </a:r>
            <a:r>
              <a:rPr lang="zh-CN" altLang="en-US" sz="2000" dirty="0">
                <a:latin typeface="微软雅黑" panose="020B0503020204020204" pitchFamily="34" charset="-122"/>
                <a:ea typeface="微软雅黑" panose="020B0503020204020204" pitchFamily="34" charset="-122"/>
              </a:rPr>
              <a:t>）作为内存；</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程序开始运行时，指令（是一串</a:t>
            </a:r>
            <a:r>
              <a:rPr lang="en-US" altLang="zh-CN" sz="2000" dirty="0">
                <a:latin typeface="微软雅黑" panose="020B0503020204020204" pitchFamily="34" charset="-122"/>
                <a:ea typeface="微软雅黑" panose="020B0503020204020204" pitchFamily="34" charset="-122"/>
              </a:rPr>
              <a:t>01</a:t>
            </a:r>
            <a:r>
              <a:rPr lang="zh-CN" altLang="en-US" sz="2000" dirty="0">
                <a:latin typeface="微软雅黑" panose="020B0503020204020204" pitchFamily="34" charset="-122"/>
                <a:ea typeface="微软雅黑" panose="020B0503020204020204" pitchFamily="34" charset="-122"/>
              </a:rPr>
              <a:t>串）在内存里，根据一个当前正在运行第几条指令的计数器去找内存里的第几条指令，把指令拿出来放到寄存器</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Fetch Phase</a:t>
            </a:r>
            <a:r>
              <a:rPr lang="zh-CN" altLang="en-US"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根据一定的指令规范，从指令中截取出</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Decode Phase</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操作码（</a:t>
            </a:r>
            <a:r>
              <a:rPr lang="en-US" altLang="zh-CN" sz="2000" dirty="0">
                <a:latin typeface="微软雅黑" panose="020B0503020204020204" pitchFamily="34" charset="-122"/>
                <a:ea typeface="微软雅黑" panose="020B0503020204020204" pitchFamily="34" charset="-122"/>
              </a:rPr>
              <a:t>opcode</a:t>
            </a:r>
            <a:r>
              <a:rPr lang="zh-CN" altLang="en-US" sz="2000" dirty="0">
                <a:latin typeface="微软雅黑" panose="020B0503020204020204" pitchFamily="34" charset="-122"/>
                <a:ea typeface="微软雅黑" panose="020B0503020204020204" pitchFamily="34" charset="-122"/>
              </a:rPr>
              <a:t>），它决定了这条指令要做什么</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操作对象，可能是寄存器，也可能是一个内存单元。如果某指令要对某数据做访问、修改等操作，就会用到操作对象。</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识别出操作码与操作对象，该运算运算，该访问访问，该修改修改</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Execute Phase</a:t>
            </a:r>
            <a:r>
              <a:rPr lang="zh-CN" altLang="en-US"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462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C4547C39-6DEB-4691-A9A9-37FDD0374331}"/>
              </a:ext>
            </a:extLst>
          </p:cNvPr>
          <p:cNvSpPr txBox="1"/>
          <p:nvPr/>
        </p:nvSpPr>
        <p:spPr>
          <a:xfrm>
            <a:off x="1396765" y="267722"/>
            <a:ext cx="6282419"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里的真实寄存器</a:t>
            </a:r>
          </a:p>
        </p:txBody>
      </p:sp>
      <p:grpSp>
        <p:nvGrpSpPr>
          <p:cNvPr id="5" name="组 13">
            <a:extLst>
              <a:ext uri="{FF2B5EF4-FFF2-40B4-BE49-F238E27FC236}">
                <a16:creationId xmlns:a16="http://schemas.microsoft.com/office/drawing/2014/main" id="{7E0DB922-E854-4A1F-8C03-54F6C6895884}"/>
              </a:ext>
            </a:extLst>
          </p:cNvPr>
          <p:cNvGrpSpPr/>
          <p:nvPr/>
        </p:nvGrpSpPr>
        <p:grpSpPr>
          <a:xfrm>
            <a:off x="176600" y="1"/>
            <a:ext cx="1240327" cy="1270000"/>
            <a:chOff x="1916275" y="1744109"/>
            <a:chExt cx="3097841" cy="3655177"/>
          </a:xfrm>
        </p:grpSpPr>
        <p:grpSp>
          <p:nvGrpSpPr>
            <p:cNvPr id="6" name="组 11">
              <a:extLst>
                <a:ext uri="{FF2B5EF4-FFF2-40B4-BE49-F238E27FC236}">
                  <a16:creationId xmlns:a16="http://schemas.microsoft.com/office/drawing/2014/main" id="{7E5723E2-E4A9-421B-B530-C0F34D9184E3}"/>
                </a:ext>
              </a:extLst>
            </p:cNvPr>
            <p:cNvGrpSpPr/>
            <p:nvPr/>
          </p:nvGrpSpPr>
          <p:grpSpPr>
            <a:xfrm>
              <a:off x="1916275" y="1744109"/>
              <a:ext cx="3097841" cy="3655177"/>
              <a:chOff x="988820" y="1214437"/>
              <a:chExt cx="4031432" cy="4756731"/>
            </a:xfrm>
          </p:grpSpPr>
          <p:grpSp>
            <p:nvGrpSpPr>
              <p:cNvPr id="8" name="Group 5">
                <a:extLst>
                  <a:ext uri="{FF2B5EF4-FFF2-40B4-BE49-F238E27FC236}">
                    <a16:creationId xmlns:a16="http://schemas.microsoft.com/office/drawing/2014/main" id="{D4D8AAFF-F95F-4F19-AE6A-E680C6F52679}"/>
                  </a:ext>
                </a:extLst>
              </p:cNvPr>
              <p:cNvGrpSpPr/>
              <p:nvPr/>
            </p:nvGrpSpPr>
            <p:grpSpPr>
              <a:xfrm>
                <a:off x="988820" y="1214437"/>
                <a:ext cx="3965903" cy="4756731"/>
                <a:chOff x="712413" y="1867390"/>
                <a:chExt cx="2303864" cy="2763270"/>
              </a:xfrm>
            </p:grpSpPr>
            <p:sp>
              <p:nvSpPr>
                <p:cNvPr id="10" name="Freeform 6">
                  <a:extLst>
                    <a:ext uri="{FF2B5EF4-FFF2-40B4-BE49-F238E27FC236}">
                      <a16:creationId xmlns:a16="http://schemas.microsoft.com/office/drawing/2014/main" id="{711F73BF-C02A-4721-84CC-B0CF1306AF9E}"/>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a:extLst>
                    <a:ext uri="{FF2B5EF4-FFF2-40B4-BE49-F238E27FC236}">
                      <a16:creationId xmlns:a16="http://schemas.microsoft.com/office/drawing/2014/main" id="{874540A9-7AB2-463C-9F14-19FB4CAE0E5F}"/>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a:extLst>
                  <a:ext uri="{FF2B5EF4-FFF2-40B4-BE49-F238E27FC236}">
                    <a16:creationId xmlns:a16="http://schemas.microsoft.com/office/drawing/2014/main" id="{DD6E725E-F907-4890-A2A7-54A82627BC1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a:extLst>
                <a:ext uri="{FF2B5EF4-FFF2-40B4-BE49-F238E27FC236}">
                  <a16:creationId xmlns:a16="http://schemas.microsoft.com/office/drawing/2014/main" id="{54382DBA-4B61-446C-B11E-F9DB44E258CB}"/>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4D90DA83-FC2B-4F00-836C-8F8A7D9F4B0A}"/>
              </a:ext>
            </a:extLst>
          </p:cNvPr>
          <p:cNvSpPr txBox="1"/>
          <p:nvPr/>
        </p:nvSpPr>
        <p:spPr>
          <a:xfrm>
            <a:off x="355441" y="1149677"/>
            <a:ext cx="11558392" cy="511627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我要做什么？取指令</a:t>
            </a:r>
            <a:r>
              <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rPr>
              <a:t>-&gt;</a:t>
            </a: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解码</a:t>
            </a:r>
            <a:r>
              <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rPr>
              <a:t>-&gt;</a:t>
            </a: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执行</a:t>
            </a:r>
            <a:endPar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开一个小数组（如</a:t>
            </a:r>
            <a:r>
              <a:rPr lang="en-US" altLang="zh-CN" sz="2000" dirty="0">
                <a:latin typeface="微软雅黑" panose="020B0503020204020204" pitchFamily="34" charset="-122"/>
                <a:ea typeface="微软雅黑" panose="020B0503020204020204" pitchFamily="34" charset="-122"/>
              </a:rPr>
              <a:t>unsigned reg[32]</a:t>
            </a:r>
            <a:r>
              <a:rPr lang="zh-CN" altLang="en-US" sz="2000" dirty="0">
                <a:latin typeface="微软雅黑" panose="020B0503020204020204" pitchFamily="34" charset="-122"/>
                <a:ea typeface="微软雅黑" panose="020B0503020204020204" pitchFamily="34" charset="-122"/>
              </a:rPr>
              <a:t>）作为</a:t>
            </a:r>
            <a:r>
              <a:rPr lang="zh-CN" altLang="en-US" sz="2000" b="1" dirty="0">
                <a:latin typeface="微软雅黑" panose="020B0503020204020204" pitchFamily="34" charset="-122"/>
                <a:ea typeface="微软雅黑" panose="020B0503020204020204" pitchFamily="34" charset="-122"/>
              </a:rPr>
              <a:t>寄存器；</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开一个大数组（如</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unsigned mem[500000]</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）作为内存</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程序开始运行时，指令（是一串</a:t>
            </a:r>
            <a:r>
              <a:rPr lang="en-US" altLang="zh-CN" sz="2000" dirty="0">
                <a:latin typeface="微软雅黑" panose="020B0503020204020204" pitchFamily="34" charset="-122"/>
                <a:ea typeface="微软雅黑" panose="020B0503020204020204" pitchFamily="34" charset="-122"/>
              </a:rPr>
              <a:t>01</a:t>
            </a:r>
            <a:r>
              <a:rPr lang="zh-CN" altLang="en-US" sz="2000" dirty="0">
                <a:latin typeface="微软雅黑" panose="020B0503020204020204" pitchFamily="34" charset="-122"/>
                <a:ea typeface="微软雅黑" panose="020B0503020204020204" pitchFamily="34" charset="-122"/>
              </a:rPr>
              <a:t>串）在内存里，根据一个当前正在运行第几条指令的计数器去找内存里的第几条指令，把指令拿出来放到寄存器</a:t>
            </a:r>
            <a:r>
              <a:rPr lang="zh-CN" altLang="en-US" sz="2000" dirty="0">
                <a:solidFill>
                  <a:srgbClr val="FF0000"/>
                </a:solidFill>
                <a:latin typeface="微软雅黑" panose="020B0503020204020204" pitchFamily="34" charset="-122"/>
                <a:ea typeface="微软雅黑" panose="020B0503020204020204" pitchFamily="34" charset="-122"/>
              </a:rPr>
              <a:t>（</a:t>
            </a:r>
            <a:r>
              <a:rPr lang="en-US" altLang="zh-CN" sz="2000" dirty="0">
                <a:solidFill>
                  <a:srgbClr val="FF0000"/>
                </a:solidFill>
                <a:latin typeface="微软雅黑" panose="020B0503020204020204" pitchFamily="34" charset="-122"/>
                <a:ea typeface="微软雅黑" panose="020B0503020204020204" pitchFamily="34" charset="-122"/>
              </a:rPr>
              <a:t>Fetch Phase</a:t>
            </a:r>
            <a:r>
              <a:rPr lang="zh-CN" altLang="en-US" sz="2000" dirty="0">
                <a:solidFill>
                  <a:srgbClr val="FF0000"/>
                </a:solidFill>
                <a:latin typeface="微软雅黑" panose="020B0503020204020204" pitchFamily="34" charset="-122"/>
                <a:ea typeface="微软雅黑" panose="020B0503020204020204" pitchFamily="34" charset="-12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根据一定的指令规范，从指令中截取出</a:t>
            </a:r>
            <a:r>
              <a:rPr lang="zh-CN" altLang="en-US" sz="2000" dirty="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Decode Phase</a:t>
            </a:r>
            <a:r>
              <a:rPr lang="zh-CN" altLang="en-US" sz="2000" dirty="0">
                <a:solidFill>
                  <a:schemeClr val="bg1">
                    <a:lumMod val="85000"/>
                  </a:schemeClr>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操作码（</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opcode</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），它决定了这条指令要做什么</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操作对象，可能是寄存器，也可能是一个内存单元。如果某指令要对某数据做访问、修改等操作，就会用到操作对象。</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识别出操作码与操作对象，该运算运算，该访问访问，该修改修改（</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Execute Phase</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6BA235A-73E8-45E3-8DFC-9AB101F935EB}"/>
              </a:ext>
            </a:extLst>
          </p:cNvPr>
          <p:cNvPicPr>
            <a:picLocks noChangeAspect="1"/>
          </p:cNvPicPr>
          <p:nvPr/>
        </p:nvPicPr>
        <p:blipFill>
          <a:blip r:embed="rId2"/>
          <a:stretch>
            <a:fillRect/>
          </a:stretch>
        </p:blipFill>
        <p:spPr>
          <a:xfrm>
            <a:off x="6801308" y="461819"/>
            <a:ext cx="5157804" cy="6202218"/>
          </a:xfrm>
          <a:prstGeom prst="rect">
            <a:avLst/>
          </a:prstGeom>
        </p:spPr>
      </p:pic>
    </p:spTree>
    <p:extLst>
      <p:ext uri="{BB962C8B-B14F-4D97-AF65-F5344CB8AC3E}">
        <p14:creationId xmlns:p14="http://schemas.microsoft.com/office/powerpoint/2010/main" val="11486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C4547C39-6DEB-4691-A9A9-37FDD0374331}"/>
              </a:ext>
            </a:extLst>
          </p:cNvPr>
          <p:cNvSpPr txBox="1"/>
          <p:nvPr/>
        </p:nvSpPr>
        <p:spPr>
          <a:xfrm>
            <a:off x="1396765" y="267722"/>
            <a:ext cx="6282419"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5" name="组 13">
            <a:extLst>
              <a:ext uri="{FF2B5EF4-FFF2-40B4-BE49-F238E27FC236}">
                <a16:creationId xmlns:a16="http://schemas.microsoft.com/office/drawing/2014/main" id="{7E0DB922-E854-4A1F-8C03-54F6C6895884}"/>
              </a:ext>
            </a:extLst>
          </p:cNvPr>
          <p:cNvGrpSpPr/>
          <p:nvPr/>
        </p:nvGrpSpPr>
        <p:grpSpPr>
          <a:xfrm>
            <a:off x="176600" y="1"/>
            <a:ext cx="1240327" cy="1270000"/>
            <a:chOff x="1916275" y="1744109"/>
            <a:chExt cx="3097841" cy="3655177"/>
          </a:xfrm>
        </p:grpSpPr>
        <p:grpSp>
          <p:nvGrpSpPr>
            <p:cNvPr id="6" name="组 11">
              <a:extLst>
                <a:ext uri="{FF2B5EF4-FFF2-40B4-BE49-F238E27FC236}">
                  <a16:creationId xmlns:a16="http://schemas.microsoft.com/office/drawing/2014/main" id="{7E5723E2-E4A9-421B-B530-C0F34D9184E3}"/>
                </a:ext>
              </a:extLst>
            </p:cNvPr>
            <p:cNvGrpSpPr/>
            <p:nvPr/>
          </p:nvGrpSpPr>
          <p:grpSpPr>
            <a:xfrm>
              <a:off x="1916275" y="1744109"/>
              <a:ext cx="3097841" cy="3655177"/>
              <a:chOff x="988820" y="1214437"/>
              <a:chExt cx="4031432" cy="4756731"/>
            </a:xfrm>
          </p:grpSpPr>
          <p:grpSp>
            <p:nvGrpSpPr>
              <p:cNvPr id="8" name="Group 5">
                <a:extLst>
                  <a:ext uri="{FF2B5EF4-FFF2-40B4-BE49-F238E27FC236}">
                    <a16:creationId xmlns:a16="http://schemas.microsoft.com/office/drawing/2014/main" id="{D4D8AAFF-F95F-4F19-AE6A-E680C6F52679}"/>
                  </a:ext>
                </a:extLst>
              </p:cNvPr>
              <p:cNvGrpSpPr/>
              <p:nvPr/>
            </p:nvGrpSpPr>
            <p:grpSpPr>
              <a:xfrm>
                <a:off x="988820" y="1214437"/>
                <a:ext cx="3965903" cy="4756731"/>
                <a:chOff x="712413" y="1867390"/>
                <a:chExt cx="2303864" cy="2763270"/>
              </a:xfrm>
            </p:grpSpPr>
            <p:sp>
              <p:nvSpPr>
                <p:cNvPr id="10" name="Freeform 6">
                  <a:extLst>
                    <a:ext uri="{FF2B5EF4-FFF2-40B4-BE49-F238E27FC236}">
                      <a16:creationId xmlns:a16="http://schemas.microsoft.com/office/drawing/2014/main" id="{711F73BF-C02A-4721-84CC-B0CF1306AF9E}"/>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a:extLst>
                    <a:ext uri="{FF2B5EF4-FFF2-40B4-BE49-F238E27FC236}">
                      <a16:creationId xmlns:a16="http://schemas.microsoft.com/office/drawing/2014/main" id="{874540A9-7AB2-463C-9F14-19FB4CAE0E5F}"/>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a:extLst>
                  <a:ext uri="{FF2B5EF4-FFF2-40B4-BE49-F238E27FC236}">
                    <a16:creationId xmlns:a16="http://schemas.microsoft.com/office/drawing/2014/main" id="{DD6E725E-F907-4890-A2A7-54A82627BC1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a:extLst>
                <a:ext uri="{FF2B5EF4-FFF2-40B4-BE49-F238E27FC236}">
                  <a16:creationId xmlns:a16="http://schemas.microsoft.com/office/drawing/2014/main" id="{54382DBA-4B61-446C-B11E-F9DB44E258CB}"/>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68F50AD6-B10B-4C4F-98C9-DA72037FA19D}"/>
              </a:ext>
            </a:extLst>
          </p:cNvPr>
          <p:cNvSpPr txBox="1"/>
          <p:nvPr/>
        </p:nvSpPr>
        <p:spPr>
          <a:xfrm>
            <a:off x="355441" y="1149677"/>
            <a:ext cx="11558392" cy="511627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我要做什么？取指令</a:t>
            </a:r>
            <a:r>
              <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rPr>
              <a:t>-&gt;</a:t>
            </a: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解码</a:t>
            </a:r>
            <a:r>
              <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rPr>
              <a:t>-&gt;</a:t>
            </a:r>
            <a:r>
              <a:rPr lang="zh-CN" altLang="en-US" sz="2000" i="0" dirty="0">
                <a:solidFill>
                  <a:schemeClr val="bg1">
                    <a:lumMod val="85000"/>
                  </a:schemeClr>
                </a:solidFill>
                <a:effectLst/>
                <a:latin typeface="微软雅黑" panose="020B0503020204020204" pitchFamily="34" charset="-122"/>
                <a:ea typeface="微软雅黑" panose="020B0503020204020204" pitchFamily="34" charset="-122"/>
              </a:rPr>
              <a:t>执行</a:t>
            </a:r>
            <a:endParaRPr lang="en-US" altLang="zh-CN" sz="2000" i="0" dirty="0">
              <a:solidFill>
                <a:schemeClr val="bg1">
                  <a:lumMod val="85000"/>
                </a:schemeClr>
              </a:solidFill>
              <a:effectLst/>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开一个小数组（如</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unsigned reg[32]</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）作为寄存器；</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开一个大数组（如</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unsigned mem[500000]</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）作为内存；</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程序开始运行时，指令（是一串</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01</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串）在内存里，根据一个当前正在运行第几条指令的计数器去找内存里的第几条指令，把指令拿出来放到寄存器（</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Fetch Phase</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根据一定的</a:t>
            </a:r>
            <a:r>
              <a:rPr lang="zh-CN" altLang="en-US" sz="2000" b="1" dirty="0">
                <a:latin typeface="微软雅黑" panose="020B0503020204020204" pitchFamily="34" charset="-122"/>
                <a:ea typeface="微软雅黑" panose="020B0503020204020204" pitchFamily="34" charset="-122"/>
              </a:rPr>
              <a:t>指令规范</a:t>
            </a:r>
            <a:r>
              <a:rPr lang="zh-CN" altLang="en-US" sz="2000" dirty="0">
                <a:latin typeface="微软雅黑" panose="020B0503020204020204" pitchFamily="34" charset="-122"/>
                <a:ea typeface="微软雅黑" panose="020B0503020204020204" pitchFamily="34" charset="-122"/>
              </a:rPr>
              <a:t>，从指令中截取出</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Decode Phase</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dirty="0">
              <a:solidFill>
                <a:srgbClr val="FF0000"/>
              </a:solidFill>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操作码（</a:t>
            </a:r>
            <a:r>
              <a:rPr lang="en-US" altLang="zh-CN" sz="2000" dirty="0">
                <a:latin typeface="微软雅黑" panose="020B0503020204020204" pitchFamily="34" charset="-122"/>
                <a:ea typeface="微软雅黑" panose="020B0503020204020204" pitchFamily="34" charset="-122"/>
              </a:rPr>
              <a:t>opcode</a:t>
            </a:r>
            <a:r>
              <a:rPr lang="zh-CN" altLang="en-US" sz="2000" dirty="0">
                <a:latin typeface="微软雅黑" panose="020B0503020204020204" pitchFamily="34" charset="-122"/>
                <a:ea typeface="微软雅黑" panose="020B0503020204020204" pitchFamily="34" charset="-122"/>
              </a:rPr>
              <a:t>），它决定了这条指令要做什么</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操作对象，可能是寄存器，也可能是一个内存单元。如果某指令要对某数据做访问、修改等操作，就会用到操作对象。</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识别出操作码与操作对象，该运算运算，该访问访问，该修改修改（</a:t>
            </a:r>
            <a:r>
              <a:rPr lang="en-US" altLang="zh-CN" sz="2000" dirty="0">
                <a:solidFill>
                  <a:schemeClr val="bg1">
                    <a:lumMod val="85000"/>
                  </a:schemeClr>
                </a:solidFill>
                <a:latin typeface="微软雅黑" panose="020B0503020204020204" pitchFamily="34" charset="-122"/>
                <a:ea typeface="微软雅黑" panose="020B0503020204020204" pitchFamily="34" charset="-122"/>
              </a:rPr>
              <a:t>Execute Phase</a:t>
            </a:r>
            <a:r>
              <a:rPr lang="zh-CN" altLang="en-US" sz="2000" dirty="0">
                <a:solidFill>
                  <a:schemeClr val="bg1">
                    <a:lumMod val="85000"/>
                  </a:schemeClr>
                </a:solidFill>
                <a:latin typeface="微软雅黑" panose="020B0503020204020204" pitchFamily="34" charset="-122"/>
                <a:ea typeface="微软雅黑" panose="020B0503020204020204" pitchFamily="34" charset="-122"/>
              </a:rPr>
              <a:t>）</a:t>
            </a:r>
            <a:endParaRPr lang="en-US" altLang="zh-CN" sz="2000" dirty="0">
              <a:solidFill>
                <a:schemeClr val="bg1">
                  <a:lumMod val="8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81EA2D4-9C8D-4922-B3F8-DD7DC9FB0D93}"/>
              </a:ext>
            </a:extLst>
          </p:cNvPr>
          <p:cNvPicPr>
            <a:picLocks noChangeAspect="1"/>
          </p:cNvPicPr>
          <p:nvPr/>
        </p:nvPicPr>
        <p:blipFill rotWithShape="1">
          <a:blip r:embed="rId2"/>
          <a:srcRect b="21263"/>
          <a:stretch/>
        </p:blipFill>
        <p:spPr>
          <a:xfrm>
            <a:off x="6283917" y="526722"/>
            <a:ext cx="5831300" cy="5739227"/>
          </a:xfrm>
          <a:prstGeom prst="rect">
            <a:avLst/>
          </a:prstGeom>
        </p:spPr>
      </p:pic>
    </p:spTree>
    <p:extLst>
      <p:ext uri="{BB962C8B-B14F-4D97-AF65-F5344CB8AC3E}">
        <p14:creationId xmlns:p14="http://schemas.microsoft.com/office/powerpoint/2010/main" val="252042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flip="none" rotWithShape="1">
            <a:gsLst>
              <a:gs pos="0">
                <a:schemeClr val="accent2"/>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extBox 9"/>
          <p:cNvSpPr txBox="1"/>
          <p:nvPr/>
        </p:nvSpPr>
        <p:spPr>
          <a:xfrm>
            <a:off x="3815926" y="2920587"/>
            <a:ext cx="4974439" cy="1015663"/>
          </a:xfrm>
          <a:prstGeom prst="rect">
            <a:avLst/>
          </a:prstGeom>
          <a:noFill/>
        </p:spPr>
        <p:txBody>
          <a:bodyPr wrap="none" rtlCol="0">
            <a:spAutoFit/>
          </a:bodyPr>
          <a:lstStyle/>
          <a:p>
            <a:pPr marL="9525" marR="0" lvl="1"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Architecture</a:t>
            </a:r>
          </a:p>
        </p:txBody>
      </p:sp>
      <p:grpSp>
        <p:nvGrpSpPr>
          <p:cNvPr id="14" name="组 13"/>
          <p:cNvGrpSpPr/>
          <p:nvPr/>
        </p:nvGrpSpPr>
        <p:grpSpPr>
          <a:xfrm>
            <a:off x="1082343" y="1909048"/>
            <a:ext cx="2662549" cy="3039904"/>
            <a:chOff x="1916275" y="1744109"/>
            <a:chExt cx="3097841" cy="3536889"/>
          </a:xfrm>
        </p:grpSpPr>
        <p:grpSp>
          <p:nvGrpSpPr>
            <p:cNvPr id="12" name="组 11"/>
            <p:cNvGrpSpPr/>
            <p:nvPr/>
          </p:nvGrpSpPr>
          <p:grpSpPr>
            <a:xfrm>
              <a:off x="1916275" y="1744109"/>
              <a:ext cx="3097841" cy="3536889"/>
              <a:chOff x="988820" y="1214437"/>
              <a:chExt cx="4031432" cy="4602795"/>
            </a:xfrm>
          </p:grpSpPr>
          <p:grpSp>
            <p:nvGrpSpPr>
              <p:cNvPr id="8" name="Group 5"/>
              <p:cNvGrpSpPr/>
              <p:nvPr/>
            </p:nvGrpSpPr>
            <p:grpSpPr>
              <a:xfrm>
                <a:off x="988820" y="1214437"/>
                <a:ext cx="4011805" cy="4602795"/>
                <a:chOff x="712413" y="1867390"/>
                <a:chExt cx="2330529" cy="2673846"/>
              </a:xfrm>
            </p:grpSpPr>
            <p:sp>
              <p:nvSpPr>
                <p:cNvPr id="9"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Freeform 5"/>
                <p:cNvSpPr/>
                <p:nvPr/>
              </p:nvSpPr>
              <p:spPr bwMode="auto">
                <a:xfrm>
                  <a:off x="845359" y="1884312"/>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sp>
            <p:nvSpPr>
              <p:cNvPr id="11"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13" name="TextBox 9"/>
            <p:cNvSpPr txBox="1"/>
            <p:nvPr/>
          </p:nvSpPr>
          <p:spPr>
            <a:xfrm>
              <a:off x="2589074" y="2402623"/>
              <a:ext cx="1934454" cy="2166469"/>
            </a:xfrm>
            <a:prstGeom prst="rect">
              <a:avLst/>
            </a:prstGeom>
            <a:noFill/>
          </p:spPr>
          <p:txBody>
            <a:bodyPr wrap="none" rtlCol="0">
              <a:spAutoFit/>
            </a:bodyPr>
            <a:lstStyle/>
            <a:p>
              <a:pPr marL="12700" marR="0" lvl="1" indent="0" algn="l" defTabSz="914400" rtl="0" eaLnBrk="1" fontAlgn="auto" latinLnBrk="0" hangingPunct="1">
                <a:lnSpc>
                  <a:spcPct val="100000"/>
                </a:lnSpc>
                <a:spcBef>
                  <a:spcPts val="0"/>
                </a:spcBef>
                <a:spcAft>
                  <a:spcPts val="0"/>
                </a:spcAft>
                <a:buClrTx/>
                <a:buSzTx/>
                <a:buFontTx/>
                <a:buNone/>
                <a:defRPr/>
              </a:pPr>
              <a:r>
                <a:rPr kumimoji="0" lang="en-US" altLang="zh-CN" sz="11500" b="0" i="0" u="none" strike="noStrike" kern="0" cap="none" spc="0" normalizeH="0" baseline="0" noProof="0" dirty="0">
                  <a:ln>
                    <a:noFill/>
                  </a:ln>
                  <a:solidFill>
                    <a:prstClr val="white"/>
                  </a:solidFill>
                  <a:effectLst/>
                  <a:uLnTx/>
                  <a:uFillTx/>
                  <a:latin typeface="Source Sans Pro" panose="020B0503030403020204" pitchFamily="34" charset="0"/>
                  <a:ea typeface="华文新魏" panose="02010800040101010101" pitchFamily="2" charset="-122"/>
                  <a:cs typeface="+mn-cs"/>
                </a:rPr>
                <a:t>01</a:t>
              </a:r>
            </a:p>
          </p:txBody>
        </p:sp>
      </p:grpSp>
    </p:spTree>
    <p:extLst>
      <p:ext uri="{BB962C8B-B14F-4D97-AF65-F5344CB8AC3E}">
        <p14:creationId xmlns:p14="http://schemas.microsoft.com/office/powerpoint/2010/main" val="1404052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a:extLst>
              <a:ext uri="{FF2B5EF4-FFF2-40B4-BE49-F238E27FC236}">
                <a16:creationId xmlns:a16="http://schemas.microsoft.com/office/drawing/2014/main" id="{C4547C39-6DEB-4691-A9A9-37FDD0374331}"/>
              </a:ext>
            </a:extLst>
          </p:cNvPr>
          <p:cNvSpPr txBox="1"/>
          <p:nvPr/>
        </p:nvSpPr>
        <p:spPr>
          <a:xfrm>
            <a:off x="1396765" y="267722"/>
            <a:ext cx="6282419"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5" name="组 13">
            <a:extLst>
              <a:ext uri="{FF2B5EF4-FFF2-40B4-BE49-F238E27FC236}">
                <a16:creationId xmlns:a16="http://schemas.microsoft.com/office/drawing/2014/main" id="{7E0DB922-E854-4A1F-8C03-54F6C6895884}"/>
              </a:ext>
            </a:extLst>
          </p:cNvPr>
          <p:cNvGrpSpPr/>
          <p:nvPr/>
        </p:nvGrpSpPr>
        <p:grpSpPr>
          <a:xfrm>
            <a:off x="176600" y="1"/>
            <a:ext cx="1240327" cy="1270000"/>
            <a:chOff x="1916275" y="1744109"/>
            <a:chExt cx="3097841" cy="3655177"/>
          </a:xfrm>
        </p:grpSpPr>
        <p:grpSp>
          <p:nvGrpSpPr>
            <p:cNvPr id="6" name="组 11">
              <a:extLst>
                <a:ext uri="{FF2B5EF4-FFF2-40B4-BE49-F238E27FC236}">
                  <a16:creationId xmlns:a16="http://schemas.microsoft.com/office/drawing/2014/main" id="{7E5723E2-E4A9-421B-B530-C0F34D9184E3}"/>
                </a:ext>
              </a:extLst>
            </p:cNvPr>
            <p:cNvGrpSpPr/>
            <p:nvPr/>
          </p:nvGrpSpPr>
          <p:grpSpPr>
            <a:xfrm>
              <a:off x="1916275" y="1744109"/>
              <a:ext cx="3097841" cy="3655177"/>
              <a:chOff x="988820" y="1214437"/>
              <a:chExt cx="4031432" cy="4756731"/>
            </a:xfrm>
          </p:grpSpPr>
          <p:grpSp>
            <p:nvGrpSpPr>
              <p:cNvPr id="8" name="Group 5">
                <a:extLst>
                  <a:ext uri="{FF2B5EF4-FFF2-40B4-BE49-F238E27FC236}">
                    <a16:creationId xmlns:a16="http://schemas.microsoft.com/office/drawing/2014/main" id="{D4D8AAFF-F95F-4F19-AE6A-E680C6F52679}"/>
                  </a:ext>
                </a:extLst>
              </p:cNvPr>
              <p:cNvGrpSpPr/>
              <p:nvPr/>
            </p:nvGrpSpPr>
            <p:grpSpPr>
              <a:xfrm>
                <a:off x="988820" y="1214437"/>
                <a:ext cx="3965903" cy="4756731"/>
                <a:chOff x="712413" y="1867390"/>
                <a:chExt cx="2303864" cy="2763270"/>
              </a:xfrm>
            </p:grpSpPr>
            <p:sp>
              <p:nvSpPr>
                <p:cNvPr id="10" name="Freeform 6">
                  <a:extLst>
                    <a:ext uri="{FF2B5EF4-FFF2-40B4-BE49-F238E27FC236}">
                      <a16:creationId xmlns:a16="http://schemas.microsoft.com/office/drawing/2014/main" id="{711F73BF-C02A-4721-84CC-B0CF1306AF9E}"/>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a:extLst>
                    <a:ext uri="{FF2B5EF4-FFF2-40B4-BE49-F238E27FC236}">
                      <a16:creationId xmlns:a16="http://schemas.microsoft.com/office/drawing/2014/main" id="{874540A9-7AB2-463C-9F14-19FB4CAE0E5F}"/>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a:extLst>
                  <a:ext uri="{FF2B5EF4-FFF2-40B4-BE49-F238E27FC236}">
                    <a16:creationId xmlns:a16="http://schemas.microsoft.com/office/drawing/2014/main" id="{DD6E725E-F907-4890-A2A7-54A82627BC1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a:extLst>
                <a:ext uri="{FF2B5EF4-FFF2-40B4-BE49-F238E27FC236}">
                  <a16:creationId xmlns:a16="http://schemas.microsoft.com/office/drawing/2014/main" id="{54382DBA-4B61-446C-B11E-F9DB44E258CB}"/>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3" name="图片 2">
            <a:extLst>
              <a:ext uri="{FF2B5EF4-FFF2-40B4-BE49-F238E27FC236}">
                <a16:creationId xmlns:a16="http://schemas.microsoft.com/office/drawing/2014/main" id="{081EA2D4-9C8D-4922-B3F8-DD7DC9FB0D93}"/>
              </a:ext>
            </a:extLst>
          </p:cNvPr>
          <p:cNvPicPr>
            <a:picLocks noChangeAspect="1"/>
          </p:cNvPicPr>
          <p:nvPr/>
        </p:nvPicPr>
        <p:blipFill rotWithShape="1">
          <a:blip r:embed="rId2"/>
          <a:srcRect b="21263"/>
          <a:stretch/>
        </p:blipFill>
        <p:spPr>
          <a:xfrm>
            <a:off x="6283917" y="526722"/>
            <a:ext cx="5831300" cy="5739227"/>
          </a:xfrm>
          <a:prstGeom prst="rect">
            <a:avLst/>
          </a:prstGeom>
        </p:spPr>
      </p:pic>
      <p:sp>
        <p:nvSpPr>
          <p:cNvPr id="13" name="文本框 12">
            <a:extLst>
              <a:ext uri="{FF2B5EF4-FFF2-40B4-BE49-F238E27FC236}">
                <a16:creationId xmlns:a16="http://schemas.microsoft.com/office/drawing/2014/main" id="{FB6E8FBB-285E-44D6-8359-4A9BDC501413}"/>
              </a:ext>
            </a:extLst>
          </p:cNvPr>
          <p:cNvSpPr txBox="1"/>
          <p:nvPr/>
        </p:nvSpPr>
        <p:spPr>
          <a:xfrm>
            <a:off x="439347" y="2255858"/>
            <a:ext cx="6093822" cy="2346283"/>
          </a:xfrm>
          <a:prstGeom prst="rect">
            <a:avLst/>
          </a:prstGeom>
          <a:noFill/>
        </p:spPr>
        <p:txBody>
          <a:bodyPr wrap="square">
            <a:spAutoFit/>
          </a:bodyPr>
          <a:lstStyle/>
          <a:p>
            <a:pPr>
              <a:lnSpc>
                <a:spcPct val="150000"/>
              </a:lnSpc>
            </a:pP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摘自</a:t>
            </a: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The RISC-V Instruction Set Manual</a:t>
            </a:r>
          </a:p>
          <a:p>
            <a:pPr>
              <a:lnSpc>
                <a:spcPct val="150000"/>
              </a:lnSpc>
            </a:pP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 </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指令呈现方式为二进制，即使用一个</a:t>
            </a: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32 </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位的</a:t>
            </a: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01</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串来描述 </a:t>
            </a:r>
            <a:endParaRPr lang="en-US" altLang="zh-CN" sz="2000" b="0" i="0" u="none" strike="noStrike" baseline="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 </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每条指令的详细含义参考</a:t>
            </a: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Chapter2</a:t>
            </a:r>
          </a:p>
          <a:p>
            <a:pPr>
              <a:lnSpc>
                <a:spcPct val="150000"/>
              </a:lnSpc>
            </a:pPr>
            <a:r>
              <a:rPr lang="en-US" altLang="zh-CN" sz="2000" b="0" i="0" u="none" strike="noStrike" baseline="0" dirty="0">
                <a:solidFill>
                  <a:srgbClr val="000000"/>
                </a:solidFill>
                <a:latin typeface="微软雅黑" panose="020B0503020204020204" pitchFamily="34" charset="-122"/>
                <a:ea typeface="微软雅黑" panose="020B0503020204020204" pitchFamily="34" charset="-122"/>
              </a:rPr>
              <a:t>• </a:t>
            </a:r>
            <a:r>
              <a:rPr lang="zh-CN" altLang="en-US" sz="2000" b="0" i="0" u="none" strike="noStrike" baseline="0" dirty="0">
                <a:solidFill>
                  <a:srgbClr val="000000"/>
                </a:solidFill>
                <a:latin typeface="微软雅黑" panose="020B0503020204020204" pitchFamily="34" charset="-122"/>
                <a:ea typeface="微软雅黑" panose="020B0503020204020204" pitchFamily="34" charset="-122"/>
              </a:rPr>
              <a:t>右图为本项目需要实现的全部指令 </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7664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5441" y="1149677"/>
            <a:ext cx="11558392" cy="280794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000" i="0" dirty="0">
                <a:effectLst/>
                <a:latin typeface="微软雅黑" panose="020B0503020204020204" pitchFamily="34" charset="-122"/>
                <a:ea typeface="微软雅黑" panose="020B0503020204020204" pitchFamily="34" charset="-122"/>
              </a:rPr>
              <a:t>RISC-V Assembly</a:t>
            </a:r>
          </a:p>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汇编语言 </a:t>
            </a:r>
            <a:r>
              <a:rPr lang="en-US" altLang="zh-CN" sz="2000" i="0" dirty="0">
                <a:effectLst/>
                <a:latin typeface="微软雅黑" panose="020B0503020204020204" pitchFamily="34" charset="-122"/>
                <a:ea typeface="微软雅黑" panose="020B0503020204020204" pitchFamily="34" charset="-122"/>
              </a:rPr>
              <a:t>(assembly language) </a:t>
            </a:r>
            <a:r>
              <a:rPr lang="zh-CN" altLang="en-US" sz="2000" i="0" dirty="0">
                <a:effectLst/>
                <a:latin typeface="微软雅黑" panose="020B0503020204020204" pitchFamily="34" charset="-122"/>
                <a:ea typeface="微软雅黑" panose="020B0503020204020204" pitchFamily="34" charset="-122"/>
              </a:rPr>
              <a:t>的一种</a:t>
            </a:r>
          </a:p>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是基于计算机基础结构的基础语言</a:t>
            </a:r>
          </a:p>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每条指令语句都会是简单的，仅涉及三个元素的操作</a:t>
            </a:r>
          </a:p>
          <a:p>
            <a:pPr marL="342900" indent="-342900">
              <a:lnSpc>
                <a:spcPct val="150000"/>
              </a:lnSpc>
              <a:buFont typeface="Arial" panose="020B0604020202020204" pitchFamily="34" charset="0"/>
              <a:buChar char="•"/>
            </a:pPr>
            <a:r>
              <a:rPr lang="en-US" altLang="zh-CN" sz="2000" i="0" dirty="0">
                <a:effectLst/>
                <a:latin typeface="微软雅黑" panose="020B0503020204020204" pitchFamily="34" charset="-122"/>
                <a:ea typeface="微软雅黑" panose="020B0503020204020204" pitchFamily="34" charset="-122"/>
              </a:rPr>
              <a:t>Reference: Chapter 2, The RISC-V Instruction Set Manual, VOL1</a:t>
            </a:r>
            <a:r>
              <a:rPr lang="zh-CN" altLang="en-US" sz="2000" i="0" dirty="0">
                <a:effectLst/>
                <a:latin typeface="微软雅黑" panose="020B0503020204020204" pitchFamily="34" charset="-122"/>
                <a:ea typeface="微软雅黑" panose="020B0503020204020204" pitchFamily="34" charset="-122"/>
              </a:rPr>
              <a:t>（参考</a:t>
            </a:r>
            <a:r>
              <a:rPr lang="en-US" altLang="zh-CN" sz="2000" i="0" dirty="0">
                <a:effectLst/>
                <a:latin typeface="微软雅黑" panose="020B0503020204020204" pitchFamily="34" charset="-122"/>
                <a:ea typeface="微软雅黑" panose="020B0503020204020204" pitchFamily="34" charset="-122"/>
              </a:rPr>
              <a:t>2.1-2.7</a:t>
            </a:r>
            <a:r>
              <a:rPr lang="zh-CN" altLang="en-US" sz="2000" i="0" dirty="0">
                <a:effectLst/>
                <a:latin typeface="微软雅黑" panose="020B0503020204020204" pitchFamily="34" charset="-122"/>
                <a:ea typeface="微软雅黑" panose="020B0503020204020204" pitchFamily="34" charset="-122"/>
              </a:rPr>
              <a:t>即可）</a:t>
            </a:r>
          </a:p>
          <a:p>
            <a:pPr marL="342900" indent="-342900">
              <a:lnSpc>
                <a:spcPct val="150000"/>
              </a:lnSpc>
              <a:buFont typeface="Arial" panose="020B0604020202020204" pitchFamily="34" charset="0"/>
              <a:buChar char="•"/>
            </a:pPr>
            <a:r>
              <a:rPr lang="zh-CN" altLang="en-US" sz="2000" i="0" dirty="0">
                <a:effectLst/>
                <a:latin typeface="微软雅黑" panose="020B0503020204020204" pitchFamily="34" charset="-122"/>
                <a:ea typeface="微软雅黑" panose="020B0503020204020204" pitchFamily="34" charset="-122"/>
              </a:rPr>
              <a:t>使用</a:t>
            </a:r>
            <a:r>
              <a:rPr lang="en-US" altLang="zh-CN" sz="2000" i="0" dirty="0">
                <a:effectLst/>
                <a:latin typeface="微软雅黑" panose="020B0503020204020204" pitchFamily="34" charset="-122"/>
                <a:ea typeface="微软雅黑" panose="020B0503020204020204" pitchFamily="34" charset="-122"/>
              </a:rPr>
              <a:t>RV32I</a:t>
            </a:r>
            <a:r>
              <a:rPr lang="zh-CN" altLang="en-US" sz="2000" i="0" dirty="0">
                <a:effectLst/>
                <a:latin typeface="微软雅黑" panose="020B0503020204020204" pitchFamily="34" charset="-122"/>
                <a:ea typeface="微软雅黑" panose="020B0503020204020204" pitchFamily="34" charset="-122"/>
              </a:rPr>
              <a:t>基础整数指令集 </a:t>
            </a:r>
            <a:r>
              <a:rPr lang="en-US" altLang="zh-CN" sz="2000" i="0" dirty="0">
                <a:effectLst/>
                <a:latin typeface="微软雅黑" panose="020B0503020204020204" pitchFamily="34" charset="-122"/>
                <a:ea typeface="微软雅黑" panose="020B0503020204020204" pitchFamily="34" charset="-122"/>
              </a:rPr>
              <a:t>(RV32I Base Integer ISA)</a:t>
            </a:r>
            <a:endParaRPr lang="en-US" altLang="zh-CN" sz="2000" dirty="0">
              <a:latin typeface="微软雅黑" panose="020B0503020204020204" pitchFamily="34" charset="-122"/>
              <a:ea typeface="微软雅黑" panose="020B0503020204020204" pitchFamily="34" charset="-122"/>
            </a:endParaRPr>
          </a:p>
        </p:txBody>
      </p:sp>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66647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如何读</a:t>
            </a:r>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dump</a:t>
            </a:r>
            <a:endPar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2" name="图片 11">
            <a:extLst>
              <a:ext uri="{FF2B5EF4-FFF2-40B4-BE49-F238E27FC236}">
                <a16:creationId xmlns:a16="http://schemas.microsoft.com/office/drawing/2014/main" id="{5F31876D-6012-4637-918A-D74EADAA2EAE}"/>
              </a:ext>
            </a:extLst>
          </p:cNvPr>
          <p:cNvPicPr>
            <a:picLocks noChangeAspect="1"/>
          </p:cNvPicPr>
          <p:nvPr/>
        </p:nvPicPr>
        <p:blipFill>
          <a:blip r:embed="rId2"/>
          <a:stretch>
            <a:fillRect/>
          </a:stretch>
        </p:blipFill>
        <p:spPr>
          <a:xfrm>
            <a:off x="2643764" y="1446853"/>
            <a:ext cx="6904471" cy="4737486"/>
          </a:xfrm>
          <a:prstGeom prst="rect">
            <a:avLst/>
          </a:prstGeom>
        </p:spPr>
      </p:pic>
    </p:spTree>
    <p:extLst>
      <p:ext uri="{BB962C8B-B14F-4D97-AF65-F5344CB8AC3E}">
        <p14:creationId xmlns:p14="http://schemas.microsoft.com/office/powerpoint/2010/main" val="1098976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454CE7-5BAB-4D73-96DC-F7F9C7FBEA05}"/>
              </a:ext>
            </a:extLst>
          </p:cNvPr>
          <p:cNvSpPr>
            <a:spLocks noChangeArrowheads="1"/>
          </p:cNvSpPr>
          <p:nvPr/>
        </p:nvSpPr>
        <p:spPr bwMode="auto">
          <a:xfrm>
            <a:off x="0" y="892982"/>
            <a:ext cx="11854085" cy="55336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761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执行流程：</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从标准输入读入机器指令</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从内存00000000处开始取指令执行，每次连续取4个2位十六进制数，组成一条指令（如取到“37 17 00 00”，拼成32位指令“00001737”）</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load/store指令内存访问部分（第四级）请用</a:t>
            </a:r>
            <a:r>
              <a:rPr kumimoji="0" lang="zh-CN"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三个周期</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模拟</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执行到指令0ff00513（ </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Courier New" panose="02070309020205020404" pitchFamily="49" charset="0"/>
              </a:rPr>
              <a:t>li a0,255</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 ）时，向标准输出 输出程序的返回值（一个0-255的非负整数），结束模拟。注意：</a:t>
            </a:r>
          </a:p>
          <a:p>
            <a:pPr marL="914400" marR="0" lvl="2" indent="0" algn="l" defTabSz="914400" rtl="0" eaLnBrk="0" fontAlgn="base" latinLnBrk="0" hangingPunct="0">
              <a:lnSpc>
                <a:spcPct val="150000"/>
              </a:lnSpc>
              <a:spcBef>
                <a:spcPct val="0"/>
              </a:spcBef>
              <a:spcAft>
                <a:spcPct val="0"/>
              </a:spcAft>
              <a:buClrTx/>
              <a:buSzTx/>
              <a:buFontTx/>
              <a:buChar char="•"/>
              <a:tabLst/>
            </a:pP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程序的返回值存在a0寄存器里，但是寄存器是32位的，返回值是8位的，所以你应该输出a0的后八位。例如，你的a0寄存器是int数组reg中的reg[10]，你</a:t>
            </a:r>
            <a:r>
              <a:rPr kumimoji="0" lang="zh-CN" altLang="zh-CN" sz="20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应该输出</a:t>
            </a:r>
            <a:r>
              <a:rPr kumimoji="0" lang="zh-CN" altLang="zh-CN" sz="2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cs typeface="Arial" panose="020B0604020202020204" pitchFamily="34" charset="0"/>
              </a:rPr>
              <a:t>的是((unsigned int)reg[10]) &amp; 255u。</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3" name="TextBox 9">
            <a:extLst>
              <a:ext uri="{FF2B5EF4-FFF2-40B4-BE49-F238E27FC236}">
                <a16:creationId xmlns:a16="http://schemas.microsoft.com/office/drawing/2014/main" id="{F4BE0A08-BAD0-4DEC-84F8-4666B612D9CA}"/>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RISCV</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里的真实指令</a:t>
            </a:r>
          </a:p>
        </p:txBody>
      </p:sp>
      <p:grpSp>
        <p:nvGrpSpPr>
          <p:cNvPr id="4" name="组 13">
            <a:extLst>
              <a:ext uri="{FF2B5EF4-FFF2-40B4-BE49-F238E27FC236}">
                <a16:creationId xmlns:a16="http://schemas.microsoft.com/office/drawing/2014/main" id="{50F00FD1-1844-4BCE-8B60-BFEEFC47F6CC}"/>
              </a:ext>
            </a:extLst>
          </p:cNvPr>
          <p:cNvGrpSpPr/>
          <p:nvPr/>
        </p:nvGrpSpPr>
        <p:grpSpPr>
          <a:xfrm>
            <a:off x="176600" y="1"/>
            <a:ext cx="1240327" cy="1270000"/>
            <a:chOff x="1916275" y="1744109"/>
            <a:chExt cx="3097841" cy="3655177"/>
          </a:xfrm>
        </p:grpSpPr>
        <p:grpSp>
          <p:nvGrpSpPr>
            <p:cNvPr id="5" name="组 11">
              <a:extLst>
                <a:ext uri="{FF2B5EF4-FFF2-40B4-BE49-F238E27FC236}">
                  <a16:creationId xmlns:a16="http://schemas.microsoft.com/office/drawing/2014/main" id="{4F050369-C063-4DFE-9F1E-EEA3D4CFDCD8}"/>
                </a:ext>
              </a:extLst>
            </p:cNvPr>
            <p:cNvGrpSpPr/>
            <p:nvPr/>
          </p:nvGrpSpPr>
          <p:grpSpPr>
            <a:xfrm>
              <a:off x="1916275" y="1744109"/>
              <a:ext cx="3097841" cy="3655177"/>
              <a:chOff x="988820" y="1214437"/>
              <a:chExt cx="4031432" cy="4756731"/>
            </a:xfrm>
          </p:grpSpPr>
          <p:grpSp>
            <p:nvGrpSpPr>
              <p:cNvPr id="7" name="Group 5">
                <a:extLst>
                  <a:ext uri="{FF2B5EF4-FFF2-40B4-BE49-F238E27FC236}">
                    <a16:creationId xmlns:a16="http://schemas.microsoft.com/office/drawing/2014/main" id="{F13CC16D-A7B9-46B2-8B57-76A0AA2B3A72}"/>
                  </a:ext>
                </a:extLst>
              </p:cNvPr>
              <p:cNvGrpSpPr/>
              <p:nvPr/>
            </p:nvGrpSpPr>
            <p:grpSpPr>
              <a:xfrm>
                <a:off x="988820" y="1214437"/>
                <a:ext cx="3965903" cy="4756731"/>
                <a:chOff x="712413" y="1867390"/>
                <a:chExt cx="2303864" cy="2763270"/>
              </a:xfrm>
            </p:grpSpPr>
            <p:sp>
              <p:nvSpPr>
                <p:cNvPr id="9" name="Freeform 6">
                  <a:extLst>
                    <a:ext uri="{FF2B5EF4-FFF2-40B4-BE49-F238E27FC236}">
                      <a16:creationId xmlns:a16="http://schemas.microsoft.com/office/drawing/2014/main" id="{D39ABE73-7568-486E-BDC8-7D5710CA359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5">
                  <a:extLst>
                    <a:ext uri="{FF2B5EF4-FFF2-40B4-BE49-F238E27FC236}">
                      <a16:creationId xmlns:a16="http://schemas.microsoft.com/office/drawing/2014/main" id="{EEADC84B-FB8B-427D-9B27-8CE64395BA28}"/>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8" name="Freeform 5">
                <a:extLst>
                  <a:ext uri="{FF2B5EF4-FFF2-40B4-BE49-F238E27FC236}">
                    <a16:creationId xmlns:a16="http://schemas.microsoft.com/office/drawing/2014/main" id="{2673E062-74C5-49B8-B400-C78517FF660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6" name="TextBox 9">
              <a:extLst>
                <a:ext uri="{FF2B5EF4-FFF2-40B4-BE49-F238E27FC236}">
                  <a16:creationId xmlns:a16="http://schemas.microsoft.com/office/drawing/2014/main" id="{1CAF3D65-C00B-44EC-A8EC-B8C0198605F2}"/>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73778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F4BE0A08-BAD0-4DEC-84F8-4666B612D9CA}"/>
              </a:ext>
            </a:extLst>
          </p:cNvPr>
          <p:cNvSpPr txBox="1"/>
          <p:nvPr/>
        </p:nvSpPr>
        <p:spPr>
          <a:xfrm>
            <a:off x="1396765" y="267722"/>
            <a:ext cx="5109137" cy="646331"/>
          </a:xfrm>
          <a:prstGeom prst="rect">
            <a:avLst/>
          </a:prstGeom>
          <a:noFill/>
        </p:spPr>
        <p:txBody>
          <a:bodyPr wrap="square" rtlCol="0">
            <a:spAutoFit/>
          </a:bodyPr>
          <a:lstStyle/>
          <a:p>
            <a:pPr marL="9525" lvl="1"/>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Simulator</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的约定</a:t>
            </a:r>
          </a:p>
        </p:txBody>
      </p:sp>
      <p:grpSp>
        <p:nvGrpSpPr>
          <p:cNvPr id="4" name="组 13">
            <a:extLst>
              <a:ext uri="{FF2B5EF4-FFF2-40B4-BE49-F238E27FC236}">
                <a16:creationId xmlns:a16="http://schemas.microsoft.com/office/drawing/2014/main" id="{50F00FD1-1844-4BCE-8B60-BFEEFC47F6CC}"/>
              </a:ext>
            </a:extLst>
          </p:cNvPr>
          <p:cNvGrpSpPr/>
          <p:nvPr/>
        </p:nvGrpSpPr>
        <p:grpSpPr>
          <a:xfrm>
            <a:off x="176600" y="1"/>
            <a:ext cx="1240327" cy="1270000"/>
            <a:chOff x="1916275" y="1744109"/>
            <a:chExt cx="3097841" cy="3655177"/>
          </a:xfrm>
        </p:grpSpPr>
        <p:grpSp>
          <p:nvGrpSpPr>
            <p:cNvPr id="5" name="组 11">
              <a:extLst>
                <a:ext uri="{FF2B5EF4-FFF2-40B4-BE49-F238E27FC236}">
                  <a16:creationId xmlns:a16="http://schemas.microsoft.com/office/drawing/2014/main" id="{4F050369-C063-4DFE-9F1E-EEA3D4CFDCD8}"/>
                </a:ext>
              </a:extLst>
            </p:cNvPr>
            <p:cNvGrpSpPr/>
            <p:nvPr/>
          </p:nvGrpSpPr>
          <p:grpSpPr>
            <a:xfrm>
              <a:off x="1916275" y="1744109"/>
              <a:ext cx="3097841" cy="3655177"/>
              <a:chOff x="988820" y="1214437"/>
              <a:chExt cx="4031432" cy="4756731"/>
            </a:xfrm>
          </p:grpSpPr>
          <p:grpSp>
            <p:nvGrpSpPr>
              <p:cNvPr id="7" name="Group 5">
                <a:extLst>
                  <a:ext uri="{FF2B5EF4-FFF2-40B4-BE49-F238E27FC236}">
                    <a16:creationId xmlns:a16="http://schemas.microsoft.com/office/drawing/2014/main" id="{F13CC16D-A7B9-46B2-8B57-76A0AA2B3A72}"/>
                  </a:ext>
                </a:extLst>
              </p:cNvPr>
              <p:cNvGrpSpPr/>
              <p:nvPr/>
            </p:nvGrpSpPr>
            <p:grpSpPr>
              <a:xfrm>
                <a:off x="988820" y="1214437"/>
                <a:ext cx="3965903" cy="4756731"/>
                <a:chOff x="712413" y="1867390"/>
                <a:chExt cx="2303864" cy="2763270"/>
              </a:xfrm>
            </p:grpSpPr>
            <p:sp>
              <p:nvSpPr>
                <p:cNvPr id="9" name="Freeform 6">
                  <a:extLst>
                    <a:ext uri="{FF2B5EF4-FFF2-40B4-BE49-F238E27FC236}">
                      <a16:creationId xmlns:a16="http://schemas.microsoft.com/office/drawing/2014/main" id="{D39ABE73-7568-486E-BDC8-7D5710CA359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5">
                  <a:extLst>
                    <a:ext uri="{FF2B5EF4-FFF2-40B4-BE49-F238E27FC236}">
                      <a16:creationId xmlns:a16="http://schemas.microsoft.com/office/drawing/2014/main" id="{EEADC84B-FB8B-427D-9B27-8CE64395BA28}"/>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8" name="Freeform 5">
                <a:extLst>
                  <a:ext uri="{FF2B5EF4-FFF2-40B4-BE49-F238E27FC236}">
                    <a16:creationId xmlns:a16="http://schemas.microsoft.com/office/drawing/2014/main" id="{2673E062-74C5-49B8-B400-C78517FF660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6" name="TextBox 9">
              <a:extLst>
                <a:ext uri="{FF2B5EF4-FFF2-40B4-BE49-F238E27FC236}">
                  <a16:creationId xmlns:a16="http://schemas.microsoft.com/office/drawing/2014/main" id="{1CAF3D65-C00B-44EC-A8EC-B8C0198605F2}"/>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4BC09901-E719-670D-826F-B184823E9C61}"/>
              </a:ext>
            </a:extLst>
          </p:cNvPr>
          <p:cNvSpPr txBox="1"/>
          <p:nvPr/>
        </p:nvSpPr>
        <p:spPr>
          <a:xfrm>
            <a:off x="355441" y="1149677"/>
            <a:ext cx="11558392" cy="143250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b="1" i="0" dirty="0">
                <a:solidFill>
                  <a:srgbClr val="202122"/>
                </a:solidFill>
                <a:effectLst/>
                <a:latin typeface="-apple-system"/>
              </a:rPr>
              <a:t>数据内存读写和代码内存读写不冲突</a:t>
            </a:r>
            <a:endParaRPr lang="en-US" altLang="zh-CN" sz="2000" b="1" i="0" dirty="0">
              <a:solidFill>
                <a:srgbClr val="202122"/>
              </a:solidFill>
              <a:effectLst/>
              <a:latin typeface="-apple-system"/>
            </a:endParaRPr>
          </a:p>
          <a:p>
            <a:pPr marL="342900" indent="-342900">
              <a:lnSpc>
                <a:spcPct val="150000"/>
              </a:lnSpc>
              <a:buFont typeface="Arial" panose="020B0604020202020204" pitchFamily="34" charset="0"/>
              <a:buChar char="•"/>
            </a:pPr>
            <a:r>
              <a:rPr lang="zh-CN" altLang="en-US" sz="2000" b="1" dirty="0">
                <a:solidFill>
                  <a:srgbClr val="202122"/>
                </a:solidFill>
                <a:latin typeface="-apple-system"/>
              </a:rPr>
              <a:t>代码内存读写一个周期可读出一条指令，且不需要等待</a:t>
            </a:r>
            <a:r>
              <a:rPr lang="en-US" altLang="zh-CN" sz="2000" b="1" dirty="0">
                <a:solidFill>
                  <a:srgbClr val="202122"/>
                </a:solidFill>
                <a:latin typeface="-apple-system"/>
              </a:rPr>
              <a:t>3</a:t>
            </a:r>
            <a:r>
              <a:rPr lang="zh-CN" altLang="en-US" sz="2000" b="1" dirty="0">
                <a:solidFill>
                  <a:srgbClr val="202122"/>
                </a:solidFill>
                <a:latin typeface="-apple-system"/>
              </a:rPr>
              <a:t>个周期</a:t>
            </a:r>
            <a:endParaRPr lang="en-US" altLang="zh-CN" sz="2000" b="1" dirty="0">
              <a:solidFill>
                <a:srgbClr val="202122"/>
              </a:solidFill>
              <a:latin typeface="-apple-system"/>
            </a:endParaRPr>
          </a:p>
          <a:p>
            <a:pPr marL="342900" indent="-342900">
              <a:lnSpc>
                <a:spcPct val="150000"/>
              </a:lnSpc>
              <a:buFont typeface="Arial" panose="020B0604020202020204" pitchFamily="34" charset="0"/>
              <a:buChar char="•"/>
            </a:pPr>
            <a:r>
              <a:rPr lang="en-US" altLang="zh-CN" sz="2000" b="1" i="0" dirty="0">
                <a:solidFill>
                  <a:srgbClr val="202122"/>
                </a:solidFill>
                <a:effectLst/>
                <a:latin typeface="-apple-system"/>
              </a:rPr>
              <a:t>Pc</a:t>
            </a:r>
            <a:r>
              <a:rPr lang="zh-CN" altLang="en-US" sz="2000" b="1" i="0" dirty="0">
                <a:solidFill>
                  <a:srgbClr val="202122"/>
                </a:solidFill>
                <a:effectLst/>
                <a:latin typeface="-apple-system"/>
              </a:rPr>
              <a:t>指针计算和预测可以是组合逻辑</a:t>
            </a:r>
            <a:endParaRPr lang="en-US" altLang="zh-CN" sz="2000" b="1" i="0" dirty="0">
              <a:solidFill>
                <a:srgbClr val="202122"/>
              </a:solidFill>
              <a:effectLst/>
              <a:latin typeface="-apple-system"/>
            </a:endParaRPr>
          </a:p>
        </p:txBody>
      </p:sp>
    </p:spTree>
    <p:extLst>
      <p:ext uri="{BB962C8B-B14F-4D97-AF65-F5344CB8AC3E}">
        <p14:creationId xmlns:p14="http://schemas.microsoft.com/office/powerpoint/2010/main" val="31690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454CE7-5BAB-4D73-96DC-F7F9C7FBEA05}"/>
              </a:ext>
            </a:extLst>
          </p:cNvPr>
          <p:cNvSpPr>
            <a:spLocks noChangeArrowheads="1"/>
          </p:cNvSpPr>
          <p:nvPr/>
        </p:nvSpPr>
        <p:spPr bwMode="auto">
          <a:xfrm>
            <a:off x="1239566" y="1283486"/>
            <a:ext cx="10147178" cy="23020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761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建议流程：</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熟悉</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RISCV</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指令集，弄懂机器指令的执行流程</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写一个不带流水的简易模拟器</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加上五级流水</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写写</a:t>
            </a:r>
            <a:r>
              <a:rPr kumimoji="0" lang="en-US" altLang="zh-CN"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bonus</a:t>
            </a: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，欢迎实现各种个性化的功能</a:t>
            </a:r>
          </a:p>
        </p:txBody>
      </p:sp>
      <p:sp>
        <p:nvSpPr>
          <p:cNvPr id="3" name="TextBox 9">
            <a:extLst>
              <a:ext uri="{FF2B5EF4-FFF2-40B4-BE49-F238E27FC236}">
                <a16:creationId xmlns:a16="http://schemas.microsoft.com/office/drawing/2014/main" id="{F4BE0A08-BAD0-4DEC-84F8-4666B612D9CA}"/>
              </a:ext>
            </a:extLst>
          </p:cNvPr>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一些建议</a:t>
            </a:r>
          </a:p>
        </p:txBody>
      </p:sp>
      <p:grpSp>
        <p:nvGrpSpPr>
          <p:cNvPr id="4" name="组 13">
            <a:extLst>
              <a:ext uri="{FF2B5EF4-FFF2-40B4-BE49-F238E27FC236}">
                <a16:creationId xmlns:a16="http://schemas.microsoft.com/office/drawing/2014/main" id="{50F00FD1-1844-4BCE-8B60-BFEEFC47F6CC}"/>
              </a:ext>
            </a:extLst>
          </p:cNvPr>
          <p:cNvGrpSpPr/>
          <p:nvPr/>
        </p:nvGrpSpPr>
        <p:grpSpPr>
          <a:xfrm>
            <a:off x="176600" y="1"/>
            <a:ext cx="1240327" cy="1270000"/>
            <a:chOff x="1916275" y="1744109"/>
            <a:chExt cx="3097841" cy="3655177"/>
          </a:xfrm>
        </p:grpSpPr>
        <p:grpSp>
          <p:nvGrpSpPr>
            <p:cNvPr id="5" name="组 11">
              <a:extLst>
                <a:ext uri="{FF2B5EF4-FFF2-40B4-BE49-F238E27FC236}">
                  <a16:creationId xmlns:a16="http://schemas.microsoft.com/office/drawing/2014/main" id="{4F050369-C063-4DFE-9F1E-EEA3D4CFDCD8}"/>
                </a:ext>
              </a:extLst>
            </p:cNvPr>
            <p:cNvGrpSpPr/>
            <p:nvPr/>
          </p:nvGrpSpPr>
          <p:grpSpPr>
            <a:xfrm>
              <a:off x="1916275" y="1744109"/>
              <a:ext cx="3097841" cy="3655177"/>
              <a:chOff x="988820" y="1214437"/>
              <a:chExt cx="4031432" cy="4756731"/>
            </a:xfrm>
          </p:grpSpPr>
          <p:grpSp>
            <p:nvGrpSpPr>
              <p:cNvPr id="7" name="Group 5">
                <a:extLst>
                  <a:ext uri="{FF2B5EF4-FFF2-40B4-BE49-F238E27FC236}">
                    <a16:creationId xmlns:a16="http://schemas.microsoft.com/office/drawing/2014/main" id="{F13CC16D-A7B9-46B2-8B57-76A0AA2B3A72}"/>
                  </a:ext>
                </a:extLst>
              </p:cNvPr>
              <p:cNvGrpSpPr/>
              <p:nvPr/>
            </p:nvGrpSpPr>
            <p:grpSpPr>
              <a:xfrm>
                <a:off x="988820" y="1214437"/>
                <a:ext cx="3965903" cy="4756731"/>
                <a:chOff x="712413" y="1867390"/>
                <a:chExt cx="2303864" cy="2763270"/>
              </a:xfrm>
            </p:grpSpPr>
            <p:sp>
              <p:nvSpPr>
                <p:cNvPr id="9" name="Freeform 6">
                  <a:extLst>
                    <a:ext uri="{FF2B5EF4-FFF2-40B4-BE49-F238E27FC236}">
                      <a16:creationId xmlns:a16="http://schemas.microsoft.com/office/drawing/2014/main" id="{D39ABE73-7568-486E-BDC8-7D5710CA359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5">
                  <a:extLst>
                    <a:ext uri="{FF2B5EF4-FFF2-40B4-BE49-F238E27FC236}">
                      <a16:creationId xmlns:a16="http://schemas.microsoft.com/office/drawing/2014/main" id="{EEADC84B-FB8B-427D-9B27-8CE64395BA28}"/>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8" name="Freeform 5">
                <a:extLst>
                  <a:ext uri="{FF2B5EF4-FFF2-40B4-BE49-F238E27FC236}">
                    <a16:creationId xmlns:a16="http://schemas.microsoft.com/office/drawing/2014/main" id="{2673E062-74C5-49B8-B400-C78517FF660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6" name="TextBox 9">
              <a:extLst>
                <a:ext uri="{FF2B5EF4-FFF2-40B4-BE49-F238E27FC236}">
                  <a16:creationId xmlns:a16="http://schemas.microsoft.com/office/drawing/2014/main" id="{1CAF3D65-C00B-44EC-A8EC-B8C0198605F2}"/>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25256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9">
            <a:extLst>
              <a:ext uri="{FF2B5EF4-FFF2-40B4-BE49-F238E27FC236}">
                <a16:creationId xmlns:a16="http://schemas.microsoft.com/office/drawing/2014/main" id="{F4BE0A08-BAD0-4DEC-84F8-4666B612D9CA}"/>
              </a:ext>
            </a:extLst>
          </p:cNvPr>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项目评分</a:t>
            </a:r>
          </a:p>
        </p:txBody>
      </p:sp>
      <p:grpSp>
        <p:nvGrpSpPr>
          <p:cNvPr id="4" name="组 13">
            <a:extLst>
              <a:ext uri="{FF2B5EF4-FFF2-40B4-BE49-F238E27FC236}">
                <a16:creationId xmlns:a16="http://schemas.microsoft.com/office/drawing/2014/main" id="{50F00FD1-1844-4BCE-8B60-BFEEFC47F6CC}"/>
              </a:ext>
            </a:extLst>
          </p:cNvPr>
          <p:cNvGrpSpPr/>
          <p:nvPr/>
        </p:nvGrpSpPr>
        <p:grpSpPr>
          <a:xfrm>
            <a:off x="176600" y="1"/>
            <a:ext cx="1240327" cy="1270000"/>
            <a:chOff x="1916275" y="1744109"/>
            <a:chExt cx="3097841" cy="3655177"/>
          </a:xfrm>
        </p:grpSpPr>
        <p:grpSp>
          <p:nvGrpSpPr>
            <p:cNvPr id="5" name="组 11">
              <a:extLst>
                <a:ext uri="{FF2B5EF4-FFF2-40B4-BE49-F238E27FC236}">
                  <a16:creationId xmlns:a16="http://schemas.microsoft.com/office/drawing/2014/main" id="{4F050369-C063-4DFE-9F1E-EEA3D4CFDCD8}"/>
                </a:ext>
              </a:extLst>
            </p:cNvPr>
            <p:cNvGrpSpPr/>
            <p:nvPr/>
          </p:nvGrpSpPr>
          <p:grpSpPr>
            <a:xfrm>
              <a:off x="1916275" y="1744109"/>
              <a:ext cx="3097841" cy="3655177"/>
              <a:chOff x="988820" y="1214437"/>
              <a:chExt cx="4031432" cy="4756731"/>
            </a:xfrm>
          </p:grpSpPr>
          <p:grpSp>
            <p:nvGrpSpPr>
              <p:cNvPr id="7" name="Group 5">
                <a:extLst>
                  <a:ext uri="{FF2B5EF4-FFF2-40B4-BE49-F238E27FC236}">
                    <a16:creationId xmlns:a16="http://schemas.microsoft.com/office/drawing/2014/main" id="{F13CC16D-A7B9-46B2-8B57-76A0AA2B3A72}"/>
                  </a:ext>
                </a:extLst>
              </p:cNvPr>
              <p:cNvGrpSpPr/>
              <p:nvPr/>
            </p:nvGrpSpPr>
            <p:grpSpPr>
              <a:xfrm>
                <a:off x="988820" y="1214437"/>
                <a:ext cx="3965903" cy="4756731"/>
                <a:chOff x="712413" y="1867390"/>
                <a:chExt cx="2303864" cy="2763270"/>
              </a:xfrm>
            </p:grpSpPr>
            <p:sp>
              <p:nvSpPr>
                <p:cNvPr id="9" name="Freeform 6">
                  <a:extLst>
                    <a:ext uri="{FF2B5EF4-FFF2-40B4-BE49-F238E27FC236}">
                      <a16:creationId xmlns:a16="http://schemas.microsoft.com/office/drawing/2014/main" id="{D39ABE73-7568-486E-BDC8-7D5710CA359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5">
                  <a:extLst>
                    <a:ext uri="{FF2B5EF4-FFF2-40B4-BE49-F238E27FC236}">
                      <a16:creationId xmlns:a16="http://schemas.microsoft.com/office/drawing/2014/main" id="{EEADC84B-FB8B-427D-9B27-8CE64395BA28}"/>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8" name="Freeform 5">
                <a:extLst>
                  <a:ext uri="{FF2B5EF4-FFF2-40B4-BE49-F238E27FC236}">
                    <a16:creationId xmlns:a16="http://schemas.microsoft.com/office/drawing/2014/main" id="{2673E062-74C5-49B8-B400-C78517FF660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6" name="TextBox 9">
              <a:extLst>
                <a:ext uri="{FF2B5EF4-FFF2-40B4-BE49-F238E27FC236}">
                  <a16:creationId xmlns:a16="http://schemas.microsoft.com/office/drawing/2014/main" id="{1CAF3D65-C00B-44EC-A8EC-B8C0198605F2}"/>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93226096-F76A-DCF6-2E8B-5E01A6DCD58D}"/>
              </a:ext>
            </a:extLst>
          </p:cNvPr>
          <p:cNvSpPr txBox="1"/>
          <p:nvPr/>
        </p:nvSpPr>
        <p:spPr>
          <a:xfrm>
            <a:off x="1340478" y="850953"/>
            <a:ext cx="9002762" cy="577350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五级流水</a:t>
            </a:r>
            <a:endParaRPr lang="en-US" altLang="zh-CN" sz="16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支持打乱</a:t>
            </a:r>
            <a:r>
              <a:rPr lang="en-US" altLang="zh-CN" sz="1600" dirty="0">
                <a:latin typeface="微软雅黑" panose="020B0503020204020204" pitchFamily="34" charset="-122"/>
                <a:ea typeface="微软雅黑" panose="020B0503020204020204" pitchFamily="34" charset="-122"/>
              </a:rPr>
              <a:t>stage</a:t>
            </a:r>
            <a:r>
              <a:rPr lang="zh-CN" altLang="en-US" sz="1600" dirty="0">
                <a:latin typeface="微软雅黑" panose="020B0503020204020204" pitchFamily="34" charset="-122"/>
                <a:ea typeface="微软雅黑" panose="020B0503020204020204" pitchFamily="34" charset="-122"/>
              </a:rPr>
              <a:t>执行（模拟出硬件并行）：</a:t>
            </a:r>
            <a:r>
              <a:rPr lang="en-US" altLang="zh-CN" sz="1600" dirty="0">
                <a:latin typeface="微软雅黑" panose="020B0503020204020204" pitchFamily="34" charset="-122"/>
                <a:ea typeface="微软雅黑" panose="020B0503020204020204" pitchFamily="34" charset="-122"/>
              </a:rPr>
              <a:t>60%</a:t>
            </a:r>
            <a:r>
              <a:rPr lang="zh-CN" altLang="en-US" sz="1600" dirty="0">
                <a:latin typeface="微软雅黑" panose="020B0503020204020204" pitchFamily="34" charset="-122"/>
                <a:ea typeface="微软雅黑" panose="020B0503020204020204" pitchFamily="34" charset="-122"/>
              </a:rPr>
              <a:t>测试点得分</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理解得分</a:t>
            </a:r>
            <a:endParaRPr lang="en-US" altLang="zh-CN" sz="16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仅支持顺序执行：</a:t>
            </a:r>
            <a:r>
              <a:rPr lang="en-US" altLang="zh-CN" sz="1200" dirty="0">
                <a:latin typeface="微软雅黑" panose="020B0503020204020204" pitchFamily="34" charset="-122"/>
                <a:ea typeface="微软雅黑" panose="020B0503020204020204" pitchFamily="34" charset="-122"/>
              </a:rPr>
              <a:t>30%</a:t>
            </a:r>
          </a:p>
          <a:p>
            <a:pPr marL="800100" lvl="1" indent="-34290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forwarding</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12%</a:t>
            </a:r>
          </a:p>
          <a:p>
            <a:pPr marL="800100" lvl="1" indent="-34290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二位饱和预测：</a:t>
            </a:r>
            <a:r>
              <a:rPr lang="en-US" altLang="zh-CN" sz="1600" dirty="0">
                <a:latin typeface="微软雅黑" panose="020B0503020204020204" pitchFamily="34" charset="-122"/>
                <a:ea typeface="微软雅黑" panose="020B0503020204020204" pitchFamily="34" charset="-122"/>
              </a:rPr>
              <a:t>8%</a:t>
            </a:r>
          </a:p>
          <a:p>
            <a:pPr marL="800100" lvl="1" indent="-34290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Bonus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a:t>
            </a:r>
          </a:p>
          <a:p>
            <a:pPr marL="800100" lvl="1" indent="-34290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Cr</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a:t>
            </a:r>
          </a:p>
          <a:p>
            <a:pPr marL="342900" indent="-342900">
              <a:lnSpc>
                <a:spcPct val="150000"/>
              </a:lnSpc>
              <a:buFont typeface="Arial" panose="020B0604020202020204" pitchFamily="34" charset="0"/>
              <a:buChar char="•"/>
            </a:pPr>
            <a:r>
              <a:rPr lang="en-US" altLang="zh-CN" sz="1600" dirty="0" err="1">
                <a:latin typeface="微软雅黑" panose="020B0503020204020204" pitchFamily="34" charset="-122"/>
                <a:ea typeface="微软雅黑" panose="020B0503020204020204" pitchFamily="34" charset="-122"/>
              </a:rPr>
              <a:t>Tomasulo</a:t>
            </a:r>
            <a:endParaRPr lang="en-US" altLang="zh-CN" sz="16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实现分支预测的</a:t>
            </a:r>
            <a:r>
              <a:rPr lang="en-US" altLang="zh-CN" sz="1600" dirty="0" err="1">
                <a:latin typeface="微软雅黑" panose="020B0503020204020204" pitchFamily="34" charset="-122"/>
                <a:ea typeface="微软雅黑" panose="020B0503020204020204" pitchFamily="34" charset="-122"/>
              </a:rPr>
              <a:t>tomasulo</a:t>
            </a:r>
            <a:r>
              <a:rPr lang="zh-CN" altLang="en-US" sz="1600" dirty="0">
                <a:latin typeface="微软雅黑" panose="020B0503020204020204" pitchFamily="34" charset="-122"/>
                <a:ea typeface="微软雅黑" panose="020B0503020204020204" pitchFamily="34" charset="-122"/>
              </a:rPr>
              <a:t>算法：</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测试点得分</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理解得分</a:t>
            </a:r>
            <a:endParaRPr lang="en-US" altLang="zh-CN" sz="1600"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若不支持分支预测：</a:t>
            </a:r>
            <a:r>
              <a:rPr lang="en-US" altLang="zh-CN" sz="1200" dirty="0">
                <a:latin typeface="微软雅黑" panose="020B0503020204020204" pitchFamily="34" charset="-122"/>
                <a:ea typeface="微软雅黑" panose="020B0503020204020204" pitchFamily="34" charset="-122"/>
              </a:rPr>
              <a:t>60%</a:t>
            </a:r>
            <a:r>
              <a:rPr lang="zh-CN" altLang="en-US" sz="1200" dirty="0">
                <a:latin typeface="微软雅黑" panose="020B0503020204020204" pitchFamily="34" charset="-122"/>
                <a:ea typeface="微软雅黑" panose="020B0503020204020204" pitchFamily="34" charset="-122"/>
              </a:rPr>
              <a:t>测试点得分</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理解得分</a:t>
            </a:r>
            <a:endParaRPr lang="en-US" altLang="zh-CN" sz="12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Bonus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a:t>
            </a:r>
          </a:p>
          <a:p>
            <a:pPr marL="800100" lvl="1" indent="-34290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Cr</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a:t>
            </a:r>
          </a:p>
          <a:p>
            <a:pPr marL="342900" indent="-34290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分数溢出部分忽略。</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对电路设计的模拟也将在</a:t>
            </a:r>
            <a:r>
              <a:rPr lang="en-US" altLang="zh-CN" sz="1600" dirty="0">
                <a:latin typeface="微软雅黑" panose="020B0503020204020204" pitchFamily="34" charset="-122"/>
                <a:ea typeface="微软雅黑" panose="020B0503020204020204" pitchFamily="34" charset="-122"/>
              </a:rPr>
              <a:t>Cr</a:t>
            </a:r>
            <a:r>
              <a:rPr lang="zh-CN" altLang="en-US" sz="1600" dirty="0">
                <a:latin typeface="微软雅黑" panose="020B0503020204020204" pitchFamily="34" charset="-122"/>
                <a:ea typeface="微软雅黑" panose="020B0503020204020204" pitchFamily="34" charset="-122"/>
              </a:rPr>
              <a:t>中考察。</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bonus</a:t>
            </a:r>
            <a:r>
              <a:rPr lang="zh-CN" altLang="en-US" sz="1600" dirty="0">
                <a:latin typeface="微软雅黑" panose="020B0503020204020204" pitchFamily="34" charset="-122"/>
                <a:ea typeface="微软雅黑" panose="020B0503020204020204" pitchFamily="34" charset="-122"/>
              </a:rPr>
              <a:t>部分可以实现一些提高预测准确率的高级分支预测、模拟</a:t>
            </a:r>
            <a:r>
              <a:rPr lang="en-US" altLang="zh-CN" sz="1600" dirty="0">
                <a:latin typeface="微软雅黑" panose="020B0503020204020204" pitchFamily="34" charset="-122"/>
                <a:ea typeface="微软雅黑" panose="020B0503020204020204" pitchFamily="34" charset="-122"/>
              </a:rPr>
              <a:t>Cache</a:t>
            </a:r>
            <a:r>
              <a:rPr lang="zh-CN" altLang="en-US" sz="1600" dirty="0">
                <a:latin typeface="微软雅黑" panose="020B0503020204020204" pitchFamily="34" charset="-122"/>
                <a:ea typeface="微软雅黑" panose="020B0503020204020204" pitchFamily="34" charset="-122"/>
              </a:rPr>
              <a:t>、合理的多级流水、多发射。</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40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454CE7-5BAB-4D73-96DC-F7F9C7FBEA05}"/>
              </a:ext>
            </a:extLst>
          </p:cNvPr>
          <p:cNvSpPr>
            <a:spLocks noChangeArrowheads="1"/>
          </p:cNvSpPr>
          <p:nvPr/>
        </p:nvSpPr>
        <p:spPr bwMode="auto">
          <a:xfrm>
            <a:off x="1239566" y="1975983"/>
            <a:ext cx="10147178" cy="9170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761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i="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CAAQA</a:t>
            </a:r>
            <a:r>
              <a:rPr lang="en-US" altLang="zh-CN" sz="2000" i="1" dirty="0">
                <a:latin typeface="微软雅黑" panose="020B0503020204020204" pitchFamily="34" charset="-122"/>
                <a:ea typeface="微软雅黑" panose="020B0503020204020204" pitchFamily="34" charset="-122"/>
              </a:rPr>
              <a:t>, Computer Architecture: A Quantitative Approach</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RV32I</a:t>
            </a:r>
            <a:r>
              <a:rPr kumimoji="0" lang="zh-CN" altLang="en-US"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基础指令集</a:t>
            </a:r>
            <a:r>
              <a:rPr kumimoji="0" lang="en-US" altLang="zh-CN" sz="2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hlinkClick r:id="rId2"/>
              </a:rPr>
              <a:t>https://www.cnblogs.com/mikewolf2002/p/11196680.html</a:t>
            </a:r>
            <a:endParaRPr lang="en-US" altLang="zh-CN" sz="2000" dirty="0">
              <a:latin typeface="微软雅黑" panose="020B0503020204020204" pitchFamily="34" charset="-122"/>
              <a:ea typeface="微软雅黑" panose="020B0503020204020204" pitchFamily="34" charset="-122"/>
            </a:endParaRPr>
          </a:p>
        </p:txBody>
      </p:sp>
      <p:sp>
        <p:nvSpPr>
          <p:cNvPr id="3" name="TextBox 9">
            <a:extLst>
              <a:ext uri="{FF2B5EF4-FFF2-40B4-BE49-F238E27FC236}">
                <a16:creationId xmlns:a16="http://schemas.microsoft.com/office/drawing/2014/main" id="{F4BE0A08-BAD0-4DEC-84F8-4666B612D9CA}"/>
              </a:ext>
            </a:extLst>
          </p:cNvPr>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可参考的资料</a:t>
            </a:r>
          </a:p>
        </p:txBody>
      </p:sp>
      <p:grpSp>
        <p:nvGrpSpPr>
          <p:cNvPr id="4" name="组 13">
            <a:extLst>
              <a:ext uri="{FF2B5EF4-FFF2-40B4-BE49-F238E27FC236}">
                <a16:creationId xmlns:a16="http://schemas.microsoft.com/office/drawing/2014/main" id="{50F00FD1-1844-4BCE-8B60-BFEEFC47F6CC}"/>
              </a:ext>
            </a:extLst>
          </p:cNvPr>
          <p:cNvGrpSpPr/>
          <p:nvPr/>
        </p:nvGrpSpPr>
        <p:grpSpPr>
          <a:xfrm>
            <a:off x="176600" y="1"/>
            <a:ext cx="1240327" cy="1270000"/>
            <a:chOff x="1916275" y="1744109"/>
            <a:chExt cx="3097841" cy="3655177"/>
          </a:xfrm>
        </p:grpSpPr>
        <p:grpSp>
          <p:nvGrpSpPr>
            <p:cNvPr id="5" name="组 11">
              <a:extLst>
                <a:ext uri="{FF2B5EF4-FFF2-40B4-BE49-F238E27FC236}">
                  <a16:creationId xmlns:a16="http://schemas.microsoft.com/office/drawing/2014/main" id="{4F050369-C063-4DFE-9F1E-EEA3D4CFDCD8}"/>
                </a:ext>
              </a:extLst>
            </p:cNvPr>
            <p:cNvGrpSpPr/>
            <p:nvPr/>
          </p:nvGrpSpPr>
          <p:grpSpPr>
            <a:xfrm>
              <a:off x="1916275" y="1744109"/>
              <a:ext cx="3097841" cy="3655177"/>
              <a:chOff x="988820" y="1214437"/>
              <a:chExt cx="4031432" cy="4756731"/>
            </a:xfrm>
          </p:grpSpPr>
          <p:grpSp>
            <p:nvGrpSpPr>
              <p:cNvPr id="7" name="Group 5">
                <a:extLst>
                  <a:ext uri="{FF2B5EF4-FFF2-40B4-BE49-F238E27FC236}">
                    <a16:creationId xmlns:a16="http://schemas.microsoft.com/office/drawing/2014/main" id="{F13CC16D-A7B9-46B2-8B57-76A0AA2B3A72}"/>
                  </a:ext>
                </a:extLst>
              </p:cNvPr>
              <p:cNvGrpSpPr/>
              <p:nvPr/>
            </p:nvGrpSpPr>
            <p:grpSpPr>
              <a:xfrm>
                <a:off x="988820" y="1214437"/>
                <a:ext cx="3965903" cy="4756731"/>
                <a:chOff x="712413" y="1867390"/>
                <a:chExt cx="2303864" cy="2763270"/>
              </a:xfrm>
            </p:grpSpPr>
            <p:sp>
              <p:nvSpPr>
                <p:cNvPr id="9" name="Freeform 6">
                  <a:extLst>
                    <a:ext uri="{FF2B5EF4-FFF2-40B4-BE49-F238E27FC236}">
                      <a16:creationId xmlns:a16="http://schemas.microsoft.com/office/drawing/2014/main" id="{D39ABE73-7568-486E-BDC8-7D5710CA3599}"/>
                    </a:ext>
                  </a:extLst>
                </p:cNvPr>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5">
                  <a:extLst>
                    <a:ext uri="{FF2B5EF4-FFF2-40B4-BE49-F238E27FC236}">
                      <a16:creationId xmlns:a16="http://schemas.microsoft.com/office/drawing/2014/main" id="{EEADC84B-FB8B-427D-9B27-8CE64395BA28}"/>
                    </a:ext>
                  </a:extLst>
                </p:cNvPr>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8" name="Freeform 5">
                <a:extLst>
                  <a:ext uri="{FF2B5EF4-FFF2-40B4-BE49-F238E27FC236}">
                    <a16:creationId xmlns:a16="http://schemas.microsoft.com/office/drawing/2014/main" id="{2673E062-74C5-49B8-B400-C78517FF6602}"/>
                  </a:ext>
                </a:extLst>
              </p:cNvPr>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6" name="TextBox 9">
              <a:extLst>
                <a:ext uri="{FF2B5EF4-FFF2-40B4-BE49-F238E27FC236}">
                  <a16:creationId xmlns:a16="http://schemas.microsoft.com/office/drawing/2014/main" id="{1CAF3D65-C00B-44EC-A8EC-B8C0198605F2}"/>
                </a:ext>
              </a:extLst>
            </p:cNvPr>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05</a:t>
              </a:r>
              <a:endParaRPr lang="en-US" sz="4000" kern="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58429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冯诺依曼架构</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01</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5BEC9447-0774-46AB-BB27-24AA13620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367" y="1754310"/>
            <a:ext cx="6635265" cy="348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496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冯诺依曼架构</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01</a:t>
              </a:r>
            </a:p>
          </p:txBody>
        </p:sp>
      </p:grpSp>
      <p:pic>
        <p:nvPicPr>
          <p:cNvPr id="1026" name="Picture 2">
            <a:extLst>
              <a:ext uri="{FF2B5EF4-FFF2-40B4-BE49-F238E27FC236}">
                <a16:creationId xmlns:a16="http://schemas.microsoft.com/office/drawing/2014/main" id="{5BEC9447-0774-46AB-BB27-24AA13620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8367" y="1079605"/>
            <a:ext cx="6635265" cy="3483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CAEDEF-A125-4FC8-8E52-CBBAB3A227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87" t="10650" r="16373" b="11576"/>
          <a:stretch/>
        </p:blipFill>
        <p:spPr bwMode="auto">
          <a:xfrm>
            <a:off x="4822053" y="4728671"/>
            <a:ext cx="2547891" cy="198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0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冯诺依曼架构</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01</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5BEC9447-0774-46AB-BB27-24AA13620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67" y="1079605"/>
            <a:ext cx="6635265" cy="3483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CAEDEF-A125-4FC8-8E52-CBBAB3A227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7" t="10650" r="16373" b="11576"/>
          <a:stretch/>
        </p:blipFill>
        <p:spPr bwMode="auto">
          <a:xfrm>
            <a:off x="3659078" y="4728671"/>
            <a:ext cx="2547891" cy="1989882"/>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a:extLst>
              <a:ext uri="{FF2B5EF4-FFF2-40B4-BE49-F238E27FC236}">
                <a16:creationId xmlns:a16="http://schemas.microsoft.com/office/drawing/2014/main" id="{172461D8-7BC5-4D96-89DB-C3BA7824EA84}"/>
              </a:ext>
            </a:extLst>
          </p:cNvPr>
          <p:cNvSpPr/>
          <p:nvPr/>
        </p:nvSpPr>
        <p:spPr>
          <a:xfrm>
            <a:off x="6365289" y="4793676"/>
            <a:ext cx="248575" cy="185987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3FAB5FD-28E2-4E65-8B1F-89D6D0195EC3}"/>
              </a:ext>
            </a:extLst>
          </p:cNvPr>
          <p:cNvSpPr txBox="1"/>
          <p:nvPr/>
        </p:nvSpPr>
        <p:spPr>
          <a:xfrm>
            <a:off x="6676008" y="4793676"/>
            <a:ext cx="2130640" cy="1754326"/>
          </a:xfrm>
          <a:prstGeom prst="rect">
            <a:avLst/>
          </a:prstGeom>
          <a:noFill/>
        </p:spPr>
        <p:txBody>
          <a:bodyPr wrap="square" rtlCol="0">
            <a:spAutoFit/>
          </a:bodyPr>
          <a:lstStyle/>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控制与运算单元</a:t>
            </a:r>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寄存器</a:t>
            </a:r>
          </a:p>
        </p:txBody>
      </p:sp>
    </p:spTree>
    <p:extLst>
      <p:ext uri="{BB962C8B-B14F-4D97-AF65-F5344CB8AC3E}">
        <p14:creationId xmlns:p14="http://schemas.microsoft.com/office/powerpoint/2010/main" val="1517833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5109137"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冯诺依曼架构</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01</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026" name="Picture 2">
            <a:extLst>
              <a:ext uri="{FF2B5EF4-FFF2-40B4-BE49-F238E27FC236}">
                <a16:creationId xmlns:a16="http://schemas.microsoft.com/office/drawing/2014/main" id="{5BEC9447-0774-46AB-BB27-24AA13620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67" y="1079605"/>
            <a:ext cx="6635265" cy="3483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CAEDEF-A125-4FC8-8E52-CBBAB3A227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87" t="10650" r="16373" b="11576"/>
          <a:stretch/>
        </p:blipFill>
        <p:spPr bwMode="auto">
          <a:xfrm>
            <a:off x="1954564" y="4728671"/>
            <a:ext cx="2547891" cy="1989882"/>
          </a:xfrm>
          <a:prstGeom prst="rect">
            <a:avLst/>
          </a:prstGeom>
          <a:noFill/>
          <a:extLst>
            <a:ext uri="{909E8E84-426E-40DD-AFC4-6F175D3DCCD1}">
              <a14:hiddenFill xmlns:a14="http://schemas.microsoft.com/office/drawing/2010/main">
                <a:solidFill>
                  <a:srgbClr val="FFFFFF"/>
                </a:solidFill>
              </a14:hiddenFill>
            </a:ext>
          </a:extLst>
        </p:spPr>
      </p:pic>
      <p:sp>
        <p:nvSpPr>
          <p:cNvPr id="2" name="左大括号 1">
            <a:extLst>
              <a:ext uri="{FF2B5EF4-FFF2-40B4-BE49-F238E27FC236}">
                <a16:creationId xmlns:a16="http://schemas.microsoft.com/office/drawing/2014/main" id="{172461D8-7BC5-4D96-89DB-C3BA7824EA84}"/>
              </a:ext>
            </a:extLst>
          </p:cNvPr>
          <p:cNvSpPr/>
          <p:nvPr/>
        </p:nvSpPr>
        <p:spPr>
          <a:xfrm>
            <a:off x="4660775" y="4793676"/>
            <a:ext cx="248575" cy="185987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3FAB5FD-28E2-4E65-8B1F-89D6D0195EC3}"/>
              </a:ext>
            </a:extLst>
          </p:cNvPr>
          <p:cNvSpPr txBox="1"/>
          <p:nvPr/>
        </p:nvSpPr>
        <p:spPr>
          <a:xfrm>
            <a:off x="4971494" y="4793676"/>
            <a:ext cx="2130640" cy="1754326"/>
          </a:xfrm>
          <a:prstGeom prst="rect">
            <a:avLst/>
          </a:prstGeom>
          <a:noFill/>
        </p:spPr>
        <p:txBody>
          <a:bodyPr wrap="square" rtlCol="0">
            <a:spAutoFit/>
          </a:bodyPr>
          <a:lstStyle/>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控制与运算单元</a:t>
            </a:r>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endPar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endParaRPr>
          </a:p>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寄存器</a:t>
            </a:r>
          </a:p>
        </p:txBody>
      </p:sp>
      <p:pic>
        <p:nvPicPr>
          <p:cNvPr id="3074" name="Picture 2">
            <a:extLst>
              <a:ext uri="{FF2B5EF4-FFF2-40B4-BE49-F238E27FC236}">
                <a16:creationId xmlns:a16="http://schemas.microsoft.com/office/drawing/2014/main" id="{3A44055A-47D1-4AE8-8791-FC0EDC0DEB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76" r="18797"/>
          <a:stretch/>
        </p:blipFill>
        <p:spPr bwMode="auto">
          <a:xfrm>
            <a:off x="7769446" y="4728671"/>
            <a:ext cx="2267186" cy="198988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E2320FE1-DBD0-4B97-BDC3-C11E8EF512AD}"/>
              </a:ext>
            </a:extLst>
          </p:cNvPr>
          <p:cNvSpPr txBox="1"/>
          <p:nvPr/>
        </p:nvSpPr>
        <p:spPr>
          <a:xfrm flipH="1">
            <a:off x="6917032" y="5486400"/>
            <a:ext cx="1028481" cy="369332"/>
          </a:xfrm>
          <a:prstGeom prst="rect">
            <a:avLst/>
          </a:prstGeom>
          <a:noFill/>
        </p:spPr>
        <p:txBody>
          <a:bodyPr wrap="square" rtlCol="0">
            <a:spAutoFit/>
          </a:bodyPr>
          <a:lstStyle/>
          <a:p>
            <a:r>
              <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rPr>
              <a:t>内存</a:t>
            </a:r>
          </a:p>
        </p:txBody>
      </p:sp>
    </p:spTree>
    <p:extLst>
      <p:ext uri="{BB962C8B-B14F-4D97-AF65-F5344CB8AC3E}">
        <p14:creationId xmlns:p14="http://schemas.microsoft.com/office/powerpoint/2010/main" val="4211269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1396765" y="267722"/>
            <a:ext cx="6282419" cy="646331"/>
          </a:xfrm>
          <a:prstGeom prst="rect">
            <a:avLst/>
          </a:prstGeom>
          <a:noFill/>
        </p:spPr>
        <p:txBody>
          <a:bodyPr wrap="square" rtlCol="0">
            <a:spAutoFit/>
          </a:bodyPr>
          <a:lstStyle/>
          <a:p>
            <a:pPr marL="9525" lvl="1"/>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概念：</a:t>
            </a:r>
            <a:r>
              <a:rPr lang="en-US" altLang="zh-CN" sz="3600" b="1" kern="0" dirty="0">
                <a:latin typeface="微软雅黑" panose="020B0503020204020204" pitchFamily="34" charset="-122"/>
                <a:ea typeface="微软雅黑" panose="020B0503020204020204" pitchFamily="34" charset="-122"/>
                <a:cs typeface="微软雅黑" panose="020B0503020204020204" pitchFamily="34" charset="-122"/>
              </a:rPr>
              <a:t>CPU</a:t>
            </a:r>
            <a:r>
              <a:rPr lang="zh-CN" altLang="en-US" sz="3600" b="1" kern="0" dirty="0">
                <a:latin typeface="微软雅黑" panose="020B0503020204020204" pitchFamily="34" charset="-122"/>
                <a:ea typeface="微软雅黑" panose="020B0503020204020204" pitchFamily="34" charset="-122"/>
                <a:cs typeface="微软雅黑" panose="020B0503020204020204" pitchFamily="34" charset="-122"/>
              </a:rPr>
              <a:t>执行指令的流程</a:t>
            </a:r>
          </a:p>
        </p:txBody>
      </p:sp>
      <p:grpSp>
        <p:nvGrpSpPr>
          <p:cNvPr id="5" name="组 13"/>
          <p:cNvGrpSpPr/>
          <p:nvPr/>
        </p:nvGrpSpPr>
        <p:grpSpPr>
          <a:xfrm>
            <a:off x="176600" y="1"/>
            <a:ext cx="1240327" cy="1270000"/>
            <a:chOff x="1916275" y="1744109"/>
            <a:chExt cx="3097841" cy="3655177"/>
          </a:xfrm>
        </p:grpSpPr>
        <p:grpSp>
          <p:nvGrpSpPr>
            <p:cNvPr id="6" name="组 11"/>
            <p:cNvGrpSpPr/>
            <p:nvPr/>
          </p:nvGrpSpPr>
          <p:grpSpPr>
            <a:xfrm>
              <a:off x="1916275" y="1744109"/>
              <a:ext cx="3097841" cy="3655177"/>
              <a:chOff x="988820" y="1214437"/>
              <a:chExt cx="4031432" cy="4756731"/>
            </a:xfrm>
          </p:grpSpPr>
          <p:grpSp>
            <p:nvGrpSpPr>
              <p:cNvPr id="8" name="Group 5"/>
              <p:cNvGrpSpPr/>
              <p:nvPr/>
            </p:nvGrpSpPr>
            <p:grpSpPr>
              <a:xfrm>
                <a:off x="988820" y="1214437"/>
                <a:ext cx="3965903" cy="4756731"/>
                <a:chOff x="712413" y="1867390"/>
                <a:chExt cx="2303864" cy="2763270"/>
              </a:xfrm>
            </p:grpSpPr>
            <p:sp>
              <p:nvSpPr>
                <p:cNvPr id="10"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5"/>
                <p:cNvSpPr/>
                <p:nvPr/>
              </p:nvSpPr>
              <p:spPr bwMode="auto">
                <a:xfrm>
                  <a:off x="818694" y="1973735"/>
                  <a:ext cx="2197583" cy="2656925"/>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endParaRPr lang="en-US"/>
                </a:p>
              </p:txBody>
            </p:sp>
          </p:grpSp>
          <p:sp>
            <p:nvSpPr>
              <p:cNvPr id="9"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endParaRPr lang="en-US" dirty="0"/>
              </a:p>
            </p:txBody>
          </p:sp>
        </p:grpSp>
        <p:sp>
          <p:nvSpPr>
            <p:cNvPr id="7" name="TextBox 9"/>
            <p:cNvSpPr txBox="1"/>
            <p:nvPr/>
          </p:nvSpPr>
          <p:spPr>
            <a:xfrm>
              <a:off x="2572512" y="2565735"/>
              <a:ext cx="1998627" cy="2037361"/>
            </a:xfrm>
            <a:prstGeom prst="rect">
              <a:avLst/>
            </a:prstGeom>
            <a:noFill/>
          </p:spPr>
          <p:txBody>
            <a:bodyPr wrap="none" rtlCol="0">
              <a:spAutoFit/>
            </a:bodyPr>
            <a:lstStyle/>
            <a:p>
              <a:pPr marL="12700" lvl="1"/>
              <a:r>
                <a:rPr lang="en-US" altLang="zh-CN" sz="4000" kern="0" dirty="0">
                  <a:solidFill>
                    <a:schemeClr val="bg1"/>
                  </a:solidFill>
                  <a:latin typeface="微软雅黑" panose="020B0503020204020204" pitchFamily="34" charset="-122"/>
                  <a:ea typeface="微软雅黑" panose="020B0503020204020204" pitchFamily="34" charset="-122"/>
                </a:rPr>
                <a:t>01</a:t>
              </a:r>
              <a:endParaRPr lang="en-US" sz="4000" kern="0" dirty="0">
                <a:solidFill>
                  <a:schemeClr val="bg1"/>
                </a:solidFill>
                <a:latin typeface="微软雅黑" panose="020B0503020204020204" pitchFamily="34" charset="-122"/>
                <a:ea typeface="微软雅黑" panose="020B0503020204020204" pitchFamily="34" charset="-122"/>
              </a:endParaRPr>
            </a:p>
          </p:txBody>
        </p:sp>
      </p:grpSp>
      <p:pic>
        <p:nvPicPr>
          <p:cNvPr id="14" name="图片 13">
            <a:extLst>
              <a:ext uri="{FF2B5EF4-FFF2-40B4-BE49-F238E27FC236}">
                <a16:creationId xmlns:a16="http://schemas.microsoft.com/office/drawing/2014/main" id="{F730E890-E186-4037-8C36-070E219811E5}"/>
              </a:ext>
            </a:extLst>
          </p:cNvPr>
          <p:cNvPicPr>
            <a:picLocks noChangeAspect="1"/>
          </p:cNvPicPr>
          <p:nvPr/>
        </p:nvPicPr>
        <p:blipFill>
          <a:blip r:embed="rId2"/>
          <a:stretch>
            <a:fillRect/>
          </a:stretch>
        </p:blipFill>
        <p:spPr>
          <a:xfrm>
            <a:off x="1175855" y="1322837"/>
            <a:ext cx="9840290" cy="5535163"/>
          </a:xfrm>
          <a:prstGeom prst="rect">
            <a:avLst/>
          </a:prstGeom>
        </p:spPr>
      </p:pic>
      <p:pic>
        <p:nvPicPr>
          <p:cNvPr id="18" name="图片 17">
            <a:extLst>
              <a:ext uri="{FF2B5EF4-FFF2-40B4-BE49-F238E27FC236}">
                <a16:creationId xmlns:a16="http://schemas.microsoft.com/office/drawing/2014/main" id="{E509A431-8302-4EE6-92D2-83740ECC2E4C}"/>
              </a:ext>
            </a:extLst>
          </p:cNvPr>
          <p:cNvPicPr>
            <a:picLocks noChangeAspect="1"/>
          </p:cNvPicPr>
          <p:nvPr/>
        </p:nvPicPr>
        <p:blipFill>
          <a:blip r:embed="rId3"/>
          <a:stretch>
            <a:fillRect/>
          </a:stretch>
        </p:blipFill>
        <p:spPr>
          <a:xfrm>
            <a:off x="1175855" y="2090745"/>
            <a:ext cx="7016800" cy="3946950"/>
          </a:xfrm>
          <a:prstGeom prst="rect">
            <a:avLst/>
          </a:prstGeom>
        </p:spPr>
      </p:pic>
      <p:sp>
        <p:nvSpPr>
          <p:cNvPr id="19" name="文本框 18">
            <a:extLst>
              <a:ext uri="{FF2B5EF4-FFF2-40B4-BE49-F238E27FC236}">
                <a16:creationId xmlns:a16="http://schemas.microsoft.com/office/drawing/2014/main" id="{D535C9E5-36EF-4642-9F79-DCA970A4388F}"/>
              </a:ext>
            </a:extLst>
          </p:cNvPr>
          <p:cNvSpPr txBox="1"/>
          <p:nvPr/>
        </p:nvSpPr>
        <p:spPr>
          <a:xfrm>
            <a:off x="4143181" y="1443117"/>
            <a:ext cx="3905637" cy="584775"/>
          </a:xfrm>
          <a:prstGeom prst="rect">
            <a:avLst/>
          </a:prstGeom>
          <a:noFill/>
        </p:spPr>
        <p:txBody>
          <a:bodyPr wrap="square" rtlCol="0">
            <a:spAutoFit/>
          </a:bodyPr>
          <a:lstStyle/>
          <a:p>
            <a:pPr algn="ctr"/>
            <a:r>
              <a:rPr lang="zh-CN" altLang="en-US"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取指令</a:t>
            </a:r>
            <a:r>
              <a:rPr lang="en-US" altLang="zh-CN"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-&gt;</a:t>
            </a:r>
            <a:r>
              <a:rPr lang="zh-CN" altLang="en-US"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解码</a:t>
            </a:r>
            <a:r>
              <a:rPr lang="en-US" altLang="zh-CN"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-&gt;</a:t>
            </a:r>
            <a:r>
              <a:rPr lang="zh-CN" altLang="en-US" sz="3200" dirty="0">
                <a:solidFill>
                  <a:schemeClr val="bg1">
                    <a:lumMod val="95000"/>
                  </a:schemeClr>
                </a:solidFill>
                <a:latin typeface="xiaomi+google59283" panose="03000502000000000000" pitchFamily="66" charset="-128"/>
                <a:ea typeface="xiaomi+google59283" panose="03000502000000000000" pitchFamily="66" charset="-128"/>
                <a:cs typeface="xiaomi+google59283" panose="03000502000000000000" pitchFamily="66" charset="-128"/>
              </a:rPr>
              <a:t>执行</a:t>
            </a:r>
          </a:p>
        </p:txBody>
      </p:sp>
      <p:sp>
        <p:nvSpPr>
          <p:cNvPr id="2" name="文本框 1">
            <a:extLst>
              <a:ext uri="{FF2B5EF4-FFF2-40B4-BE49-F238E27FC236}">
                <a16:creationId xmlns:a16="http://schemas.microsoft.com/office/drawing/2014/main" id="{520A4FD1-4145-4B30-A80A-F5D74A173C2E}"/>
              </a:ext>
            </a:extLst>
          </p:cNvPr>
          <p:cNvSpPr txBox="1"/>
          <p:nvPr/>
        </p:nvSpPr>
        <p:spPr>
          <a:xfrm>
            <a:off x="2425817" y="914053"/>
            <a:ext cx="7340367" cy="369332"/>
          </a:xfrm>
          <a:prstGeom prst="rect">
            <a:avLst/>
          </a:prstGeom>
          <a:noFill/>
        </p:spPr>
        <p:txBody>
          <a:bodyPr wrap="square" rtlCol="0">
            <a:spAutoFit/>
          </a:bodyPr>
          <a:lstStyle/>
          <a:p>
            <a:pPr algn="ctr"/>
            <a:r>
              <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hlinkClick r:id="rId4"/>
              </a:rPr>
              <a:t>https://www.bilibili.com/video/BV1EW411u7th</a:t>
            </a:r>
            <a:r>
              <a:rPr lang="en-US" altLang="zh-CN" dirty="0">
                <a:latin typeface="xiaomi+google59283" panose="03000502000000000000" pitchFamily="66" charset="-128"/>
                <a:ea typeface="xiaomi+google59283" panose="03000502000000000000" pitchFamily="66" charset="-128"/>
                <a:cs typeface="xiaomi+google59283" panose="03000502000000000000" pitchFamily="66" charset="-128"/>
              </a:rPr>
              <a:t>  5-9</a:t>
            </a:r>
            <a:endParaRPr lang="zh-CN" altLang="en-US" dirty="0">
              <a:latin typeface="xiaomi+google59283" panose="03000502000000000000" pitchFamily="66" charset="-128"/>
              <a:ea typeface="xiaomi+google59283" panose="03000502000000000000" pitchFamily="66" charset="-128"/>
              <a:cs typeface="xiaomi+google59283" panose="03000502000000000000" pitchFamily="66" charset="-128"/>
            </a:endParaRPr>
          </a:p>
        </p:txBody>
      </p:sp>
    </p:spTree>
    <p:extLst>
      <p:ext uri="{BB962C8B-B14F-4D97-AF65-F5344CB8AC3E}">
        <p14:creationId xmlns:p14="http://schemas.microsoft.com/office/powerpoint/2010/main" val="253464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flip="none" rotWithShape="1">
            <a:gsLst>
              <a:gs pos="0">
                <a:schemeClr val="accent2"/>
              </a:gs>
              <a:gs pos="48000">
                <a:schemeClr val="accent1"/>
              </a:gs>
              <a:gs pos="100000">
                <a:schemeClr val="accent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TextBox 9"/>
          <p:cNvSpPr txBox="1"/>
          <p:nvPr/>
        </p:nvSpPr>
        <p:spPr>
          <a:xfrm>
            <a:off x="3815926" y="2920587"/>
            <a:ext cx="1494320" cy="1015663"/>
          </a:xfrm>
          <a:prstGeom prst="rect">
            <a:avLst/>
          </a:prstGeom>
          <a:noFill/>
        </p:spPr>
        <p:txBody>
          <a:bodyPr wrap="none" rtlCol="0">
            <a:spAutoFit/>
          </a:bodyPr>
          <a:lstStyle/>
          <a:p>
            <a:pPr marL="9525" marR="0" lvl="1"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ISA</a:t>
            </a:r>
          </a:p>
        </p:txBody>
      </p:sp>
      <p:grpSp>
        <p:nvGrpSpPr>
          <p:cNvPr id="14" name="组 13"/>
          <p:cNvGrpSpPr/>
          <p:nvPr/>
        </p:nvGrpSpPr>
        <p:grpSpPr>
          <a:xfrm>
            <a:off x="1082343" y="1909048"/>
            <a:ext cx="2662549" cy="3039904"/>
            <a:chOff x="1916275" y="1744109"/>
            <a:chExt cx="3097841" cy="3536889"/>
          </a:xfrm>
        </p:grpSpPr>
        <p:grpSp>
          <p:nvGrpSpPr>
            <p:cNvPr id="12" name="组 11"/>
            <p:cNvGrpSpPr/>
            <p:nvPr/>
          </p:nvGrpSpPr>
          <p:grpSpPr>
            <a:xfrm>
              <a:off x="1916275" y="1744109"/>
              <a:ext cx="3097841" cy="3536889"/>
              <a:chOff x="988820" y="1214437"/>
              <a:chExt cx="4031432" cy="4602795"/>
            </a:xfrm>
          </p:grpSpPr>
          <p:grpSp>
            <p:nvGrpSpPr>
              <p:cNvPr id="8" name="Group 5"/>
              <p:cNvGrpSpPr/>
              <p:nvPr/>
            </p:nvGrpSpPr>
            <p:grpSpPr>
              <a:xfrm>
                <a:off x="988820" y="1214437"/>
                <a:ext cx="4011805" cy="4602795"/>
                <a:chOff x="712413" y="1867390"/>
                <a:chExt cx="2330529" cy="2673846"/>
              </a:xfrm>
            </p:grpSpPr>
            <p:sp>
              <p:nvSpPr>
                <p:cNvPr id="9" name="Freeform 6"/>
                <p:cNvSpPr/>
                <p:nvPr/>
              </p:nvSpPr>
              <p:spPr bwMode="auto">
                <a:xfrm flipH="1">
                  <a:off x="712413" y="1867390"/>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2"/>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0" name="Freeform 5"/>
                <p:cNvSpPr/>
                <p:nvPr/>
              </p:nvSpPr>
              <p:spPr bwMode="auto">
                <a:xfrm>
                  <a:off x="845359" y="1884312"/>
                  <a:ext cx="2197583" cy="2656924"/>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grpSp>
          <p:sp>
            <p:nvSpPr>
              <p:cNvPr id="11" name="Freeform 5"/>
              <p:cNvSpPr/>
              <p:nvPr/>
            </p:nvSpPr>
            <p:spPr bwMode="auto">
              <a:xfrm rot="18874144">
                <a:off x="1533388" y="1592871"/>
                <a:ext cx="3156932" cy="3816796"/>
              </a:xfrm>
              <a:custGeom>
                <a:avLst/>
                <a:gdLst>
                  <a:gd name="T0" fmla="*/ 104 w 382"/>
                  <a:gd name="T1" fmla="*/ 41 h 461"/>
                  <a:gd name="T2" fmla="*/ 371 w 382"/>
                  <a:gd name="T3" fmla="*/ 225 h 461"/>
                  <a:gd name="T4" fmla="*/ 87 w 382"/>
                  <a:gd name="T5" fmla="*/ 400 h 461"/>
                  <a:gd name="T6" fmla="*/ 104 w 382"/>
                  <a:gd name="T7" fmla="*/ 41 h 461"/>
                </a:gdLst>
                <a:ahLst/>
                <a:cxnLst>
                  <a:cxn ang="0">
                    <a:pos x="T0" y="T1"/>
                  </a:cxn>
                  <a:cxn ang="0">
                    <a:pos x="T2" y="T3"/>
                  </a:cxn>
                  <a:cxn ang="0">
                    <a:pos x="T4" y="T5"/>
                  </a:cxn>
                  <a:cxn ang="0">
                    <a:pos x="T6" y="T7"/>
                  </a:cxn>
                </a:cxnLst>
                <a:rect l="0" t="0" r="r" b="b"/>
                <a:pathLst>
                  <a:path w="382" h="461">
                    <a:moveTo>
                      <a:pt x="104" y="41"/>
                    </a:moveTo>
                    <a:cubicBezTo>
                      <a:pt x="142" y="0"/>
                      <a:pt x="361" y="134"/>
                      <a:pt x="371" y="225"/>
                    </a:cubicBezTo>
                    <a:cubicBezTo>
                      <a:pt x="382" y="316"/>
                      <a:pt x="153" y="461"/>
                      <a:pt x="87" y="400"/>
                    </a:cubicBezTo>
                    <a:cubicBezTo>
                      <a:pt x="30" y="346"/>
                      <a:pt x="0" y="155"/>
                      <a:pt x="104" y="41"/>
                    </a:cubicBezTo>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grpSp>
        <p:sp>
          <p:nvSpPr>
            <p:cNvPr id="13" name="TextBox 9"/>
            <p:cNvSpPr txBox="1"/>
            <p:nvPr/>
          </p:nvSpPr>
          <p:spPr>
            <a:xfrm>
              <a:off x="2589074" y="2402623"/>
              <a:ext cx="1934454" cy="2166469"/>
            </a:xfrm>
            <a:prstGeom prst="rect">
              <a:avLst/>
            </a:prstGeom>
            <a:noFill/>
          </p:spPr>
          <p:txBody>
            <a:bodyPr wrap="none" rtlCol="0">
              <a:spAutoFit/>
            </a:bodyPr>
            <a:lstStyle/>
            <a:p>
              <a:pPr marL="12700" marR="0" lvl="1" indent="0" algn="l" defTabSz="914400" rtl="0" eaLnBrk="1" fontAlgn="auto" latinLnBrk="0" hangingPunct="1">
                <a:lnSpc>
                  <a:spcPct val="100000"/>
                </a:lnSpc>
                <a:spcBef>
                  <a:spcPts val="0"/>
                </a:spcBef>
                <a:spcAft>
                  <a:spcPts val="0"/>
                </a:spcAft>
                <a:buClrTx/>
                <a:buSzTx/>
                <a:buFontTx/>
                <a:buNone/>
                <a:defRPr/>
              </a:pPr>
              <a:r>
                <a:rPr lang="en-US" altLang="zh-CN" sz="11500" kern="0" dirty="0">
                  <a:solidFill>
                    <a:prstClr val="white"/>
                  </a:solidFill>
                  <a:latin typeface="Source Sans Pro" panose="020B0503030403020204" pitchFamily="34" charset="0"/>
                  <a:ea typeface="华文新魏" panose="02010800040101010101" pitchFamily="2" charset="-122"/>
                </a:rPr>
                <a:t>02</a:t>
              </a:r>
              <a:endParaRPr kumimoji="0" lang="en-US" altLang="zh-CN" sz="11500" b="0" i="0" u="none" strike="noStrike" kern="0" cap="none" spc="0" normalizeH="0" baseline="0" noProof="0" dirty="0">
                <a:ln>
                  <a:noFill/>
                </a:ln>
                <a:solidFill>
                  <a:prstClr val="white"/>
                </a:solidFill>
                <a:effectLst/>
                <a:uLnTx/>
                <a:uFillTx/>
                <a:latin typeface="Source Sans Pro" panose="020B0503030403020204" pitchFamily="34" charset="0"/>
                <a:ea typeface="华文新魏" panose="02010800040101010101" pitchFamily="2" charset="-122"/>
                <a:cs typeface="+mn-cs"/>
              </a:endParaRPr>
            </a:p>
          </p:txBody>
        </p:sp>
      </p:grpSp>
    </p:spTree>
    <p:extLst>
      <p:ext uri="{BB962C8B-B14F-4D97-AF65-F5344CB8AC3E}">
        <p14:creationId xmlns:p14="http://schemas.microsoft.com/office/powerpoint/2010/main" val="4354636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微粒体简约商务通用年度汇报工作总结PPT模板"/>
</p:tagLst>
</file>

<file path=ppt/theme/theme1.xml><?xml version="1.0" encoding="utf-8"?>
<a:theme xmlns:a="http://schemas.openxmlformats.org/drawingml/2006/main" name="下载更多PPT模板，请登陆蘑菇创意www.imogu.cn">
  <a:themeElements>
    <a:clrScheme name="平面">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2923</TotalTime>
  <Words>1976</Words>
  <Application>Microsoft Office PowerPoint</Application>
  <PresentationFormat>宽屏</PresentationFormat>
  <Paragraphs>270</Paragraphs>
  <Slides>37</Slides>
  <Notes>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-apple-system</vt:lpstr>
      <vt:lpstr>Helvetica Neue</vt:lpstr>
      <vt:lpstr>xiaomi+google59283</vt:lpstr>
      <vt:lpstr>DengXian</vt:lpstr>
      <vt:lpstr>DengXian</vt:lpstr>
      <vt:lpstr>微软雅黑</vt:lpstr>
      <vt:lpstr>Arial</vt:lpstr>
      <vt:lpstr>Source Sans Pro</vt:lpstr>
      <vt:lpstr>Trebuchet MS</vt:lpstr>
      <vt:lpstr>Wingdings 3</vt:lpstr>
      <vt:lpstr>下载更多PPT模板，请登陆蘑菇创意www.imogu.cn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微粒体简约商务通用年度汇报工作总结PPT模板</dc:title>
  <dc:creator>Microsoft Office 用户</dc:creator>
  <cp:lastModifiedBy>ZHENG BOYANG</cp:lastModifiedBy>
  <cp:revision>151</cp:revision>
  <dcterms:created xsi:type="dcterms:W3CDTF">2017-08-07T05:38:00Z</dcterms:created>
  <dcterms:modified xsi:type="dcterms:W3CDTF">2022-06-20T04:01:57Z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